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4"/>
  </p:notesMasterIdLst>
  <p:sldIdLst>
    <p:sldId id="284" r:id="rId5"/>
    <p:sldId id="280" r:id="rId6"/>
    <p:sldId id="279" r:id="rId7"/>
    <p:sldId id="277" r:id="rId8"/>
    <p:sldId id="281" r:id="rId9"/>
    <p:sldId id="285" r:id="rId10"/>
    <p:sldId id="286" r:id="rId11"/>
    <p:sldId id="282" r:id="rId12"/>
    <p:sldId id="283"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99FF"/>
    <a:srgbClr val="873809"/>
    <a:srgbClr val="198046"/>
    <a:srgbClr val="1C747A"/>
    <a:srgbClr val="DB721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29DC19-2275-40C1-B015-2448BEFAFF38}" v="21" dt="2025-06-18T17:49:28.383"/>
    <p1510:client id="{C21B42C3-F70F-0286-D2A2-5A37CFE16833}" v="10" dt="2025-06-19T18:37:36.736"/>
    <p1510:client id="{F36EA4AF-31C3-EE1C-1E41-3C21908821F6}" v="19" dt="2025-06-19T21:28:00.6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BDD15E4-6829-4FD9-90BF-4FB1B6158664}"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GB"/>
        </a:p>
      </dgm:t>
    </dgm:pt>
    <dgm:pt modelId="{C67F173C-3498-4C24-AB15-2B5D661007E7}">
      <dgm:prSet phldrT="[Text]"/>
      <dgm:spPr/>
      <dgm:t>
        <a:bodyPr/>
        <a:lstStyle/>
        <a:p>
          <a:endParaRPr lang="en-GB"/>
        </a:p>
      </dgm:t>
    </dgm:pt>
    <dgm:pt modelId="{24E50237-BBA9-45D2-B184-28D4B7E11879}" type="parTrans" cxnId="{DA251B26-C6FB-412C-9114-E142ADAD6B40}">
      <dgm:prSet/>
      <dgm:spPr/>
      <dgm:t>
        <a:bodyPr/>
        <a:lstStyle/>
        <a:p>
          <a:endParaRPr lang="en-GB"/>
        </a:p>
      </dgm:t>
    </dgm:pt>
    <dgm:pt modelId="{FD27C549-9A2B-486B-8452-2D7D843323C0}" type="sibTrans" cxnId="{DA251B26-C6FB-412C-9114-E142ADAD6B40}">
      <dgm:prSet/>
      <dgm:spPr/>
      <dgm:t>
        <a:bodyPr/>
        <a:lstStyle/>
        <a:p>
          <a:endParaRPr lang="en-GB"/>
        </a:p>
      </dgm:t>
    </dgm:pt>
    <dgm:pt modelId="{74AD4894-93BD-4D45-BF47-B103979EB2E9}">
      <dgm:prSet phldrT="[Text]"/>
      <dgm:spPr/>
      <dgm:t>
        <a:bodyPr/>
        <a:lstStyle/>
        <a:p>
          <a:endParaRPr lang="en-US"/>
        </a:p>
      </dgm:t>
    </dgm:pt>
    <dgm:pt modelId="{C4C33FAE-7437-4707-83D2-6009A50F0BCF}" type="sibTrans" cxnId="{E2C38D4A-042D-4A63-810C-758C5D383620}">
      <dgm:prSet/>
      <dgm:spPr/>
      <dgm:t>
        <a:bodyPr/>
        <a:lstStyle/>
        <a:p>
          <a:endParaRPr lang="en-GB"/>
        </a:p>
      </dgm:t>
    </dgm:pt>
    <dgm:pt modelId="{53A5A89B-FEEB-485F-980C-A252331E0FC4}" type="parTrans" cxnId="{E2C38D4A-042D-4A63-810C-758C5D383620}">
      <dgm:prSet/>
      <dgm:spPr/>
      <dgm:t>
        <a:bodyPr/>
        <a:lstStyle/>
        <a:p>
          <a:endParaRPr lang="en-GB"/>
        </a:p>
      </dgm:t>
    </dgm:pt>
    <dgm:pt modelId="{E8EF6FDB-6206-4012-960D-EE4AEDD37F24}" type="pres">
      <dgm:prSet presAssocID="{CBDD15E4-6829-4FD9-90BF-4FB1B6158664}" presName="Name0" presStyleCnt="0">
        <dgm:presLayoutVars>
          <dgm:chMax/>
          <dgm:chPref val="3"/>
          <dgm:dir/>
          <dgm:animOne val="branch"/>
          <dgm:animLvl val="lvl"/>
        </dgm:presLayoutVars>
      </dgm:prSet>
      <dgm:spPr/>
    </dgm:pt>
    <dgm:pt modelId="{9439D998-7A4A-4EFF-9C3E-D91931EE91CA}" type="pres">
      <dgm:prSet presAssocID="{74AD4894-93BD-4D45-BF47-B103979EB2E9}" presName="composite" presStyleCnt="0"/>
      <dgm:spPr/>
    </dgm:pt>
    <dgm:pt modelId="{AC9CCD0C-FB09-49FA-8141-A342D390BC83}" type="pres">
      <dgm:prSet presAssocID="{74AD4894-93BD-4D45-BF47-B103979EB2E9}" presName="FirstChild" presStyleLbl="revTx" presStyleIdx="0" presStyleCnt="2">
        <dgm:presLayoutVars>
          <dgm:chMax val="0"/>
          <dgm:chPref val="0"/>
          <dgm:bulletEnabled val="1"/>
        </dgm:presLayoutVars>
      </dgm:prSet>
      <dgm:spPr/>
    </dgm:pt>
    <dgm:pt modelId="{7A48BA2D-53B3-4756-B021-B14BA26093AA}" type="pres">
      <dgm:prSet presAssocID="{74AD4894-93BD-4D45-BF47-B103979EB2E9}" presName="Parent" presStyleLbl="alignNode1" presStyleIdx="0" presStyleCnt="2">
        <dgm:presLayoutVars>
          <dgm:chMax val="3"/>
          <dgm:chPref val="3"/>
          <dgm:bulletEnabled val="1"/>
        </dgm:presLayoutVars>
      </dgm:prSet>
      <dgm:spPr/>
    </dgm:pt>
    <dgm:pt modelId="{744A12D2-7CCB-4244-97ED-61B2DCFACC49}" type="pres">
      <dgm:prSet presAssocID="{74AD4894-93BD-4D45-BF47-B103979EB2E9}" presName="Accent" presStyleLbl="parChTrans1D1" presStyleIdx="0" presStyleCnt="2"/>
      <dgm:spPr/>
    </dgm:pt>
    <dgm:pt modelId="{9187B8A6-6D27-4675-B93B-B1E821D0DC03}" type="pres">
      <dgm:prSet presAssocID="{C4C33FAE-7437-4707-83D2-6009A50F0BCF}" presName="sibTrans" presStyleCnt="0"/>
      <dgm:spPr/>
    </dgm:pt>
    <dgm:pt modelId="{158FE703-B4FA-49F7-B2DD-353D307BBD0D}" type="pres">
      <dgm:prSet presAssocID="{C67F173C-3498-4C24-AB15-2B5D661007E7}" presName="composite" presStyleCnt="0"/>
      <dgm:spPr/>
    </dgm:pt>
    <dgm:pt modelId="{675E49DA-992F-4314-A826-C1DE6EFE166B}" type="pres">
      <dgm:prSet presAssocID="{C67F173C-3498-4C24-AB15-2B5D661007E7}" presName="FirstChild" presStyleLbl="revTx" presStyleIdx="1" presStyleCnt="2">
        <dgm:presLayoutVars>
          <dgm:chMax val="0"/>
          <dgm:chPref val="0"/>
          <dgm:bulletEnabled val="1"/>
        </dgm:presLayoutVars>
      </dgm:prSet>
      <dgm:spPr/>
    </dgm:pt>
    <dgm:pt modelId="{91968230-4E84-48A9-935C-A7798631EDA1}" type="pres">
      <dgm:prSet presAssocID="{C67F173C-3498-4C24-AB15-2B5D661007E7}" presName="Parent" presStyleLbl="alignNode1" presStyleIdx="1" presStyleCnt="2">
        <dgm:presLayoutVars>
          <dgm:chMax val="3"/>
          <dgm:chPref val="3"/>
          <dgm:bulletEnabled val="1"/>
        </dgm:presLayoutVars>
      </dgm:prSet>
      <dgm:spPr/>
    </dgm:pt>
    <dgm:pt modelId="{41BFC10D-F1DE-4A9B-88AF-7D22822FAF24}" type="pres">
      <dgm:prSet presAssocID="{C67F173C-3498-4C24-AB15-2B5D661007E7}" presName="Accent" presStyleLbl="parChTrans1D1" presStyleIdx="1" presStyleCnt="2"/>
      <dgm:spPr/>
    </dgm:pt>
  </dgm:ptLst>
  <dgm:cxnLst>
    <dgm:cxn modelId="{DA251B26-C6FB-412C-9114-E142ADAD6B40}" srcId="{CBDD15E4-6829-4FD9-90BF-4FB1B6158664}" destId="{C67F173C-3498-4C24-AB15-2B5D661007E7}" srcOrd="1" destOrd="0" parTransId="{24E50237-BBA9-45D2-B184-28D4B7E11879}" sibTransId="{FD27C549-9A2B-486B-8452-2D7D843323C0}"/>
    <dgm:cxn modelId="{6F4E0330-45B9-433C-93B9-283DF3175026}" type="presOf" srcId="{74AD4894-93BD-4D45-BF47-B103979EB2E9}" destId="{7A48BA2D-53B3-4756-B021-B14BA26093AA}" srcOrd="0" destOrd="0" presId="urn:microsoft.com/office/officeart/2011/layout/TabList"/>
    <dgm:cxn modelId="{E2C38D4A-042D-4A63-810C-758C5D383620}" srcId="{CBDD15E4-6829-4FD9-90BF-4FB1B6158664}" destId="{74AD4894-93BD-4D45-BF47-B103979EB2E9}" srcOrd="0" destOrd="0" parTransId="{53A5A89B-FEEB-485F-980C-A252331E0FC4}" sibTransId="{C4C33FAE-7437-4707-83D2-6009A50F0BCF}"/>
    <dgm:cxn modelId="{6AFA518F-9D30-4630-B5EB-53498347D0D5}" type="presOf" srcId="{CBDD15E4-6829-4FD9-90BF-4FB1B6158664}" destId="{E8EF6FDB-6206-4012-960D-EE4AEDD37F24}" srcOrd="0" destOrd="0" presId="urn:microsoft.com/office/officeart/2011/layout/TabList"/>
    <dgm:cxn modelId="{1964D9A8-886D-47B2-891A-85EFDAC067AD}" type="presOf" srcId="{C67F173C-3498-4C24-AB15-2B5D661007E7}" destId="{91968230-4E84-48A9-935C-A7798631EDA1}" srcOrd="0" destOrd="0" presId="urn:microsoft.com/office/officeart/2011/layout/TabList"/>
    <dgm:cxn modelId="{4DE80BFA-ABBF-4477-A4AE-F8931A3B9329}" type="presParOf" srcId="{E8EF6FDB-6206-4012-960D-EE4AEDD37F24}" destId="{9439D998-7A4A-4EFF-9C3E-D91931EE91CA}" srcOrd="0" destOrd="0" presId="urn:microsoft.com/office/officeart/2011/layout/TabList"/>
    <dgm:cxn modelId="{B11CC8EF-D3F6-44EF-A1FD-AF4A31B7374E}" type="presParOf" srcId="{9439D998-7A4A-4EFF-9C3E-D91931EE91CA}" destId="{AC9CCD0C-FB09-49FA-8141-A342D390BC83}" srcOrd="0" destOrd="0" presId="urn:microsoft.com/office/officeart/2011/layout/TabList"/>
    <dgm:cxn modelId="{E225856E-1B2B-4C25-A46B-93D26DB6D573}" type="presParOf" srcId="{9439D998-7A4A-4EFF-9C3E-D91931EE91CA}" destId="{7A48BA2D-53B3-4756-B021-B14BA26093AA}" srcOrd="1" destOrd="0" presId="urn:microsoft.com/office/officeart/2011/layout/TabList"/>
    <dgm:cxn modelId="{BBD68C42-BB97-4457-A3A3-566DA1D5FCF4}" type="presParOf" srcId="{9439D998-7A4A-4EFF-9C3E-D91931EE91CA}" destId="{744A12D2-7CCB-4244-97ED-61B2DCFACC49}" srcOrd="2" destOrd="0" presId="urn:microsoft.com/office/officeart/2011/layout/TabList"/>
    <dgm:cxn modelId="{AAACA36A-70E0-4676-9690-ED1776E21234}" type="presParOf" srcId="{E8EF6FDB-6206-4012-960D-EE4AEDD37F24}" destId="{9187B8A6-6D27-4675-B93B-B1E821D0DC03}" srcOrd="1" destOrd="0" presId="urn:microsoft.com/office/officeart/2011/layout/TabList"/>
    <dgm:cxn modelId="{537F5552-AD0C-4600-9885-6BB3C50B7D8C}" type="presParOf" srcId="{E8EF6FDB-6206-4012-960D-EE4AEDD37F24}" destId="{158FE703-B4FA-49F7-B2DD-353D307BBD0D}" srcOrd="2" destOrd="0" presId="urn:microsoft.com/office/officeart/2011/layout/TabList"/>
    <dgm:cxn modelId="{EB944E00-28E7-4021-B06D-D9B6CAC61016}" type="presParOf" srcId="{158FE703-B4FA-49F7-B2DD-353D307BBD0D}" destId="{675E49DA-992F-4314-A826-C1DE6EFE166B}" srcOrd="0" destOrd="0" presId="urn:microsoft.com/office/officeart/2011/layout/TabList"/>
    <dgm:cxn modelId="{32094493-7D82-4991-B01F-7DFD719DB437}" type="presParOf" srcId="{158FE703-B4FA-49F7-B2DD-353D307BBD0D}" destId="{91968230-4E84-48A9-935C-A7798631EDA1}" srcOrd="1" destOrd="0" presId="urn:microsoft.com/office/officeart/2011/layout/TabList"/>
    <dgm:cxn modelId="{A222D238-025C-40AB-BEF2-FED9F374CD1C}" type="presParOf" srcId="{158FE703-B4FA-49F7-B2DD-353D307BBD0D}" destId="{41BFC10D-F1DE-4A9B-88AF-7D22822FAF24}" srcOrd="2" destOrd="0" presId="urn:microsoft.com/office/officeart/2011/layout/TabLis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BFC10D-F1DE-4A9B-88AF-7D22822FAF24}">
      <dsp:nvSpPr>
        <dsp:cNvPr id="0" name=""/>
        <dsp:cNvSpPr/>
      </dsp:nvSpPr>
      <dsp:spPr>
        <a:xfrm>
          <a:off x="0" y="4251416"/>
          <a:ext cx="812800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4A12D2-7CCB-4244-97ED-61B2DCFACC49}">
      <dsp:nvSpPr>
        <dsp:cNvPr id="0" name=""/>
        <dsp:cNvSpPr/>
      </dsp:nvSpPr>
      <dsp:spPr>
        <a:xfrm>
          <a:off x="0" y="2483605"/>
          <a:ext cx="8128000"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C9CCD0C-FB09-49FA-8141-A342D390BC83}">
      <dsp:nvSpPr>
        <dsp:cNvPr id="0" name=""/>
        <dsp:cNvSpPr/>
      </dsp:nvSpPr>
      <dsp:spPr>
        <a:xfrm>
          <a:off x="2113279" y="799976"/>
          <a:ext cx="6014720" cy="1683629"/>
        </a:xfrm>
        <a:prstGeom prst="rect">
          <a:avLst/>
        </a:prstGeom>
        <a:noFill/>
        <a:ln>
          <a:noFill/>
        </a:ln>
        <a:effectLst/>
      </dsp:spPr>
      <dsp:style>
        <a:lnRef idx="0">
          <a:scrgbClr r="0" g="0" b="0"/>
        </a:lnRef>
        <a:fillRef idx="0">
          <a:scrgbClr r="0" g="0" b="0"/>
        </a:fillRef>
        <a:effectRef idx="0">
          <a:scrgbClr r="0" g="0" b="0"/>
        </a:effectRef>
        <a:fontRef idx="minor"/>
      </dsp:style>
    </dsp:sp>
    <dsp:sp modelId="{7A48BA2D-53B3-4756-B021-B14BA26093AA}">
      <dsp:nvSpPr>
        <dsp:cNvPr id="0" name=""/>
        <dsp:cNvSpPr/>
      </dsp:nvSpPr>
      <dsp:spPr>
        <a:xfrm>
          <a:off x="0" y="799976"/>
          <a:ext cx="2113280" cy="1683629"/>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3825" tIns="123825" rIns="123825" bIns="123825" numCol="1" spcCol="1270" anchor="ctr" anchorCtr="0">
          <a:noAutofit/>
        </a:bodyPr>
        <a:lstStyle/>
        <a:p>
          <a:pPr marL="0" lvl="0" indent="0" algn="ctr" defTabSz="2889250">
            <a:lnSpc>
              <a:spcPct val="90000"/>
            </a:lnSpc>
            <a:spcBef>
              <a:spcPct val="0"/>
            </a:spcBef>
            <a:spcAft>
              <a:spcPct val="35000"/>
            </a:spcAft>
            <a:buNone/>
          </a:pPr>
          <a:endParaRPr lang="en-US" sz="6500" kern="1200"/>
        </a:p>
      </dsp:txBody>
      <dsp:txXfrm>
        <a:off x="82203" y="882179"/>
        <a:ext cx="1948874" cy="1601426"/>
      </dsp:txXfrm>
    </dsp:sp>
    <dsp:sp modelId="{675E49DA-992F-4314-A826-C1DE6EFE166B}">
      <dsp:nvSpPr>
        <dsp:cNvPr id="0" name=""/>
        <dsp:cNvSpPr/>
      </dsp:nvSpPr>
      <dsp:spPr>
        <a:xfrm>
          <a:off x="2113279" y="2567787"/>
          <a:ext cx="6014720" cy="1683629"/>
        </a:xfrm>
        <a:prstGeom prst="rect">
          <a:avLst/>
        </a:prstGeom>
        <a:noFill/>
        <a:ln>
          <a:noFill/>
        </a:ln>
        <a:effectLst/>
      </dsp:spPr>
      <dsp:style>
        <a:lnRef idx="0">
          <a:scrgbClr r="0" g="0" b="0"/>
        </a:lnRef>
        <a:fillRef idx="0">
          <a:scrgbClr r="0" g="0" b="0"/>
        </a:fillRef>
        <a:effectRef idx="0">
          <a:scrgbClr r="0" g="0" b="0"/>
        </a:effectRef>
        <a:fontRef idx="minor"/>
      </dsp:style>
    </dsp:sp>
    <dsp:sp modelId="{91968230-4E84-48A9-935C-A7798631EDA1}">
      <dsp:nvSpPr>
        <dsp:cNvPr id="0" name=""/>
        <dsp:cNvSpPr/>
      </dsp:nvSpPr>
      <dsp:spPr>
        <a:xfrm>
          <a:off x="0" y="2567787"/>
          <a:ext cx="2113280" cy="1683629"/>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3825" tIns="123825" rIns="123825" bIns="123825" numCol="1" spcCol="1270" anchor="ctr" anchorCtr="0">
          <a:noAutofit/>
        </a:bodyPr>
        <a:lstStyle/>
        <a:p>
          <a:pPr marL="0" lvl="0" indent="0" algn="ctr" defTabSz="2889250">
            <a:lnSpc>
              <a:spcPct val="90000"/>
            </a:lnSpc>
            <a:spcBef>
              <a:spcPct val="0"/>
            </a:spcBef>
            <a:spcAft>
              <a:spcPct val="35000"/>
            </a:spcAft>
            <a:buNone/>
          </a:pPr>
          <a:endParaRPr lang="en-GB" sz="6500" kern="1200"/>
        </a:p>
      </dsp:txBody>
      <dsp:txXfrm>
        <a:off x="82203" y="2649990"/>
        <a:ext cx="1948874" cy="1601426"/>
      </dsp:txXfrm>
    </dsp:sp>
  </dsp:spTree>
</dsp:drawing>
</file>

<file path=ppt/diagrams/layout1.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42.969"/>
    </inkml:context>
    <inkml:brush xml:id="br0">
      <inkml:brushProperty name="width" value="0.35" units="cm"/>
      <inkml:brushProperty name="height" value="0.35" units="cm"/>
      <inkml:brushProperty name="color" value="#FFFFFF"/>
    </inkml:brush>
  </inkml:definitions>
  <inkml:trace contextRef="#ctx0" brushRef="#br0">1 1 24575,'0'0'-8191</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44.628"/>
    </inkml:context>
    <inkml:brush xml:id="br0">
      <inkml:brushProperty name="width" value="0.35" units="cm"/>
      <inkml:brushProperty name="height" value="0.35" units="cm"/>
      <inkml:brushProperty name="color" value="#FFFFFF"/>
    </inkml:brush>
  </inkml:definitions>
  <inkml:trace contextRef="#ctx0" brushRef="#br0">0 0 24575,'1193'0'-1365</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46.553"/>
    </inkml:context>
    <inkml:brush xml:id="br0">
      <inkml:brushProperty name="width" value="0.35" units="cm"/>
      <inkml:brushProperty name="height" value="0.35" units="cm"/>
      <inkml:brushProperty name="color" value="#FFFFFF"/>
    </inkml:brush>
  </inkml:definitions>
  <inkml:trace contextRef="#ctx0" brushRef="#br0">1624 1 24575,'-43'0'0,"0"1"0,0 2 0,-59 12 0,50-7 0,1-2 0,-1-3 0,-97-5 0,37-1 0,-865 3-1365</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48.215"/>
    </inkml:context>
    <inkml:brush xml:id="br0">
      <inkml:brushProperty name="width" value="0.35" units="cm"/>
      <inkml:brushProperty name="height" value="0.35" units="cm"/>
      <inkml:brushProperty name="color" value="#FFFFFF"/>
    </inkml:brush>
  </inkml:definitions>
  <inkml:trace contextRef="#ctx0" brushRef="#br0">0 0 24575,'1384'0'-1365</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49.333"/>
    </inkml:context>
    <inkml:brush xml:id="br0">
      <inkml:brushProperty name="width" value="0.35" units="cm"/>
      <inkml:brushProperty name="height" value="0.35" units="cm"/>
      <inkml:brushProperty name="color" value="#FFFFFF"/>
    </inkml:brush>
  </inkml:definitions>
  <inkml:trace contextRef="#ctx0" brushRef="#br0">1 36 24575,'48'-3'0,"62"-9"0,15-2 0,607 8 0,-400 9 0,183-3-1365</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7:50.507"/>
    </inkml:context>
    <inkml:brush xml:id="br0">
      <inkml:brushProperty name="width" value="0.35" units="cm"/>
      <inkml:brushProperty name="height" value="0.35" units="cm"/>
      <inkml:brushProperty name="color" value="#FFFFFF"/>
    </inkml:brush>
  </inkml:definitions>
  <inkml:trace contextRef="#ctx0" brushRef="#br0">1 36 24575,'23'-1'0,"-1"-1"0,33-8 0,23-2 0,624 2 0,-415 13 0,774-3-1365</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8:29.867"/>
    </inkml:context>
    <inkml:brush xml:id="br0">
      <inkml:brushProperty name="width" value="0.35" units="cm"/>
      <inkml:brushProperty name="height" value="0.35" units="cm"/>
      <inkml:brushProperty name="color" value="#FFFFFF"/>
    </inkml:brush>
  </inkml:definitions>
  <inkml:trace contextRef="#ctx0" brushRef="#br0">1 0 24575,'0'0'-8191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8:30.733"/>
    </inkml:context>
    <inkml:brush xml:id="br0">
      <inkml:brushProperty name="width" value="0.35" units="cm"/>
      <inkml:brushProperty name="height" value="0.35" units="cm"/>
      <inkml:brushProperty name="color" value="#FFFFFF"/>
    </inkml:brush>
  </inkml:definitions>
  <inkml:trace contextRef="#ctx0" brushRef="#br0">0 1 24575,'0'0'-8191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7T19:58:31.571"/>
    </inkml:context>
    <inkml:brush xml:id="br0">
      <inkml:brushProperty name="width" value="0.35" units="cm"/>
      <inkml:brushProperty name="height" value="0.35" units="cm"/>
      <inkml:brushProperty name="color" value="#FFFFFF"/>
    </inkml:brush>
  </inkml:definitions>
  <inkml:trace contextRef="#ctx0" brushRef="#br0">1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305A21-734C-4C34-AF52-F7E1B06D148E}" type="datetimeFigureOut">
              <a:rPr lang="en-US" smtClean="0"/>
              <a:t>7/31/2025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C7C99D-7108-45FD-B5DC-53049053FADE}" type="slidenum">
              <a:rPr lang="en-US" smtClean="0"/>
              <a:t>‹#›</a:t>
            </a:fld>
            <a:endParaRPr lang="en-US"/>
          </a:p>
        </p:txBody>
      </p:sp>
    </p:spTree>
    <p:extLst>
      <p:ext uri="{BB962C8B-B14F-4D97-AF65-F5344CB8AC3E}">
        <p14:creationId xmlns:p14="http://schemas.microsoft.com/office/powerpoint/2010/main" val="7025340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0305F1-1274-9F4C-B4AB-5611224D65D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95161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box headlin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3C0A392-C74B-BB4F-BE71-4EFE45935838}"/>
              </a:ext>
            </a:extLst>
          </p:cNvPr>
          <p:cNvSpPr/>
          <p:nvPr userDrawn="1"/>
        </p:nvSpPr>
        <p:spPr>
          <a:xfrm>
            <a:off x="0" y="5461348"/>
            <a:ext cx="12192000" cy="13966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13" name="Picture 12" descr="A picture containing window, drawing&#10;&#10;Description automatically generated">
            <a:extLst>
              <a:ext uri="{FF2B5EF4-FFF2-40B4-BE49-F238E27FC236}">
                <a16:creationId xmlns:a16="http://schemas.microsoft.com/office/drawing/2014/main" id="{624256BE-DC2C-954E-BED9-DDD1D78AA094}"/>
              </a:ext>
            </a:extLst>
          </p:cNvPr>
          <p:cNvPicPr>
            <a:picLocks noChangeAspect="1"/>
          </p:cNvPicPr>
          <p:nvPr userDrawn="1"/>
        </p:nvPicPr>
        <p:blipFill>
          <a:blip r:embed="rId2"/>
          <a:stretch>
            <a:fillRect/>
          </a:stretch>
        </p:blipFill>
        <p:spPr>
          <a:xfrm>
            <a:off x="3894782" y="5907414"/>
            <a:ext cx="4385733" cy="711200"/>
          </a:xfrm>
          <a:prstGeom prst="rect">
            <a:avLst/>
          </a:prstGeom>
        </p:spPr>
      </p:pic>
      <p:sp>
        <p:nvSpPr>
          <p:cNvPr id="3" name="Picture Placeholder 2">
            <a:extLst>
              <a:ext uri="{FF2B5EF4-FFF2-40B4-BE49-F238E27FC236}">
                <a16:creationId xmlns:a16="http://schemas.microsoft.com/office/drawing/2014/main" id="{D9475D3F-ECB8-FE48-8A5F-06B2540539F3}"/>
              </a:ext>
            </a:extLst>
          </p:cNvPr>
          <p:cNvSpPr>
            <a:spLocks noGrp="1"/>
          </p:cNvSpPr>
          <p:nvPr>
            <p:ph type="pic" sz="quarter" idx="10"/>
          </p:nvPr>
        </p:nvSpPr>
        <p:spPr>
          <a:xfrm>
            <a:off x="-8352" y="1"/>
            <a:ext cx="12192000" cy="5667375"/>
          </a:xfrm>
        </p:spPr>
        <p:txBody>
          <a:bodyPr/>
          <a:lstStyle/>
          <a:p>
            <a:endParaRPr lang="en-US"/>
          </a:p>
        </p:txBody>
      </p:sp>
      <p:sp>
        <p:nvSpPr>
          <p:cNvPr id="15" name="Title 1">
            <a:extLst>
              <a:ext uri="{FF2B5EF4-FFF2-40B4-BE49-F238E27FC236}">
                <a16:creationId xmlns:a16="http://schemas.microsoft.com/office/drawing/2014/main" id="{6952FD44-103F-DD44-8273-5D6FA852BB4A}"/>
              </a:ext>
            </a:extLst>
          </p:cNvPr>
          <p:cNvSpPr>
            <a:spLocks noGrp="1"/>
          </p:cNvSpPr>
          <p:nvPr>
            <p:ph type="ctrTitle" hasCustomPrompt="1"/>
          </p:nvPr>
        </p:nvSpPr>
        <p:spPr>
          <a:xfrm>
            <a:off x="350728" y="276225"/>
            <a:ext cx="4876800" cy="1828800"/>
          </a:xfrm>
          <a:solidFill>
            <a:srgbClr val="FFFFFF">
              <a:alpha val="80000"/>
            </a:srgbClr>
          </a:solidFill>
        </p:spPr>
        <p:txBody>
          <a:bodyPr anchor="ctr" anchorCtr="0">
            <a:normAutofit/>
          </a:bodyPr>
          <a:lstStyle>
            <a:lvl1pPr algn="ctr">
              <a:defRPr sz="2400" b="1" i="0" spc="300">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7865764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 circle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4724400" y="6395541"/>
            <a:ext cx="2743200" cy="365125"/>
          </a:xfrm>
          <a:prstGeom prst="rect">
            <a:avLst/>
          </a:prstGeom>
        </p:spPr>
        <p:txBody>
          <a:bodyPr>
            <a:normAutofit/>
          </a:bodyPr>
          <a:lstStyle/>
          <a:p>
            <a:fld id="{3820D018-5053-5E44-9D03-85C0A23C5DA4}" type="slidenum">
              <a:rPr lang="en-US" smtClean="0"/>
              <a:t>‹#›</a:t>
            </a:fld>
            <a:endParaRPr lang="en-US"/>
          </a:p>
        </p:txBody>
      </p:sp>
      <p:sp>
        <p:nvSpPr>
          <p:cNvPr id="6" name="Picture Placeholder 13">
            <a:extLst>
              <a:ext uri="{FF2B5EF4-FFF2-40B4-BE49-F238E27FC236}">
                <a16:creationId xmlns:a16="http://schemas.microsoft.com/office/drawing/2014/main" id="{EF7E965F-AC6E-094D-B4AF-265B56F359E6}"/>
              </a:ext>
            </a:extLst>
          </p:cNvPr>
          <p:cNvSpPr>
            <a:spLocks noGrp="1" noChangeAspect="1"/>
          </p:cNvSpPr>
          <p:nvPr>
            <p:ph type="pic" sz="quarter" idx="13"/>
          </p:nvPr>
        </p:nvSpPr>
        <p:spPr>
          <a:xfrm>
            <a:off x="585804" y="1640350"/>
            <a:ext cx="2402449" cy="1801368"/>
          </a:xfrm>
          <a:prstGeom prst="ellipse">
            <a:avLst/>
          </a:prstGeom>
          <a:solidFill>
            <a:schemeClr val="bg1">
              <a:lumMod val="95000"/>
            </a:schemeClr>
          </a:solidFill>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8" name="Picture Placeholder 13">
            <a:extLst>
              <a:ext uri="{FF2B5EF4-FFF2-40B4-BE49-F238E27FC236}">
                <a16:creationId xmlns:a16="http://schemas.microsoft.com/office/drawing/2014/main" id="{8FCC95EE-F064-BA4E-AC6C-73AA52925C97}"/>
              </a:ext>
            </a:extLst>
          </p:cNvPr>
          <p:cNvSpPr>
            <a:spLocks noGrp="1" noChangeAspect="1"/>
          </p:cNvSpPr>
          <p:nvPr>
            <p:ph type="pic" sz="quarter" idx="15"/>
          </p:nvPr>
        </p:nvSpPr>
        <p:spPr>
          <a:xfrm>
            <a:off x="585804" y="3755387"/>
            <a:ext cx="2402449" cy="1801368"/>
          </a:xfrm>
          <a:prstGeom prst="ellipse">
            <a:avLst/>
          </a:prstGeom>
          <a:solidFill>
            <a:schemeClr val="bg1">
              <a:lumMod val="95000"/>
            </a:schemeClr>
          </a:solidFill>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17" name="Text Placeholder 16">
            <a:extLst>
              <a:ext uri="{FF2B5EF4-FFF2-40B4-BE49-F238E27FC236}">
                <a16:creationId xmlns:a16="http://schemas.microsoft.com/office/drawing/2014/main" id="{A2B005FA-B5E6-DC44-9D05-E97B838E3EC9}"/>
              </a:ext>
            </a:extLst>
          </p:cNvPr>
          <p:cNvSpPr>
            <a:spLocks noGrp="1"/>
          </p:cNvSpPr>
          <p:nvPr>
            <p:ph type="body" sz="quarter" idx="16"/>
          </p:nvPr>
        </p:nvSpPr>
        <p:spPr>
          <a:xfrm>
            <a:off x="3329518" y="1640351"/>
            <a:ext cx="8337549" cy="1800225"/>
          </a:xfrm>
          <a:prstGeom prst="rect">
            <a:avLst/>
          </a:prstGeo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6">
            <a:extLst>
              <a:ext uri="{FF2B5EF4-FFF2-40B4-BE49-F238E27FC236}">
                <a16:creationId xmlns:a16="http://schemas.microsoft.com/office/drawing/2014/main" id="{0F57A425-912B-414B-8EB3-DC29C1C0ADC8}"/>
              </a:ext>
            </a:extLst>
          </p:cNvPr>
          <p:cNvSpPr>
            <a:spLocks noGrp="1"/>
          </p:cNvSpPr>
          <p:nvPr>
            <p:ph type="body" sz="quarter" idx="17"/>
          </p:nvPr>
        </p:nvSpPr>
        <p:spPr>
          <a:xfrm>
            <a:off x="3329518" y="3755388"/>
            <a:ext cx="8337549" cy="1800225"/>
          </a:xfrm>
          <a:prstGeom prst="rect">
            <a:avLst/>
          </a:prstGeo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B1F0E2A2-AAE3-4549-B24B-FFAB161F17BF}"/>
              </a:ext>
            </a:extLst>
          </p:cNvPr>
          <p:cNvSpPr>
            <a:spLocks noGrp="1"/>
          </p:cNvSpPr>
          <p:nvPr>
            <p:ph type="title" hasCustomPrompt="1"/>
          </p:nvPr>
        </p:nvSpPr>
        <p:spPr>
          <a:xfrm>
            <a:off x="585803" y="455366"/>
            <a:ext cx="11606197" cy="464686"/>
          </a:xfrm>
          <a:prstGeom prst="rect">
            <a:avLst/>
          </a:prstGeom>
        </p:spPr>
        <p:txBody>
          <a:bodyPr/>
          <a:lstStyle/>
          <a:p>
            <a:r>
              <a:rPr lang="en-US"/>
              <a:t>CLICK TO EDIT MASTER TITLE STYLE</a:t>
            </a:r>
          </a:p>
        </p:txBody>
      </p:sp>
      <p:sp>
        <p:nvSpPr>
          <p:cNvPr id="11" name="Text Placeholder 4">
            <a:extLst>
              <a:ext uri="{FF2B5EF4-FFF2-40B4-BE49-F238E27FC236}">
                <a16:creationId xmlns:a16="http://schemas.microsoft.com/office/drawing/2014/main" id="{A36CB7D5-6846-7043-B5B8-EBC8C2D99EB9}"/>
              </a:ext>
            </a:extLst>
          </p:cNvPr>
          <p:cNvSpPr>
            <a:spLocks noGrp="1"/>
          </p:cNvSpPr>
          <p:nvPr>
            <p:ph type="body" sz="quarter" idx="10" hasCustomPrompt="1"/>
          </p:nvPr>
        </p:nvSpPr>
        <p:spPr>
          <a:xfrm>
            <a:off x="586317" y="94266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5165721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 image ro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55059"/>
            <a:ext cx="11606197" cy="464686"/>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4724400" y="6395541"/>
            <a:ext cx="2743200" cy="365125"/>
          </a:xfrm>
          <a:prstGeom prst="rect">
            <a:avLst/>
          </a:prstGeom>
        </p:spPr>
        <p:txBody>
          <a:bodyPr>
            <a:normAutofit/>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6" name="Picture Placeholder 13">
            <a:extLst>
              <a:ext uri="{FF2B5EF4-FFF2-40B4-BE49-F238E27FC236}">
                <a16:creationId xmlns:a16="http://schemas.microsoft.com/office/drawing/2014/main" id="{F8E9C2E6-AA2E-754B-9895-F2CDDA9BD1D6}"/>
              </a:ext>
            </a:extLst>
          </p:cNvPr>
          <p:cNvSpPr>
            <a:spLocks noGrp="1"/>
          </p:cNvSpPr>
          <p:nvPr>
            <p:ph type="pic" sz="quarter" idx="22"/>
          </p:nvPr>
        </p:nvSpPr>
        <p:spPr>
          <a:xfrm>
            <a:off x="9239825" y="1610320"/>
            <a:ext cx="2438400" cy="2442118"/>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7" name="Picture Placeholder 13">
            <a:extLst>
              <a:ext uri="{FF2B5EF4-FFF2-40B4-BE49-F238E27FC236}">
                <a16:creationId xmlns:a16="http://schemas.microsoft.com/office/drawing/2014/main" id="{8D4C3639-8376-4B4D-94AF-BD95A8874C0A}"/>
              </a:ext>
            </a:extLst>
          </p:cNvPr>
          <p:cNvSpPr>
            <a:spLocks noGrp="1"/>
          </p:cNvSpPr>
          <p:nvPr>
            <p:ph type="pic" sz="quarter" idx="23"/>
          </p:nvPr>
        </p:nvSpPr>
        <p:spPr>
          <a:xfrm>
            <a:off x="6333379" y="1610320"/>
            <a:ext cx="2438400" cy="2442118"/>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8" name="Picture Placeholder 13">
            <a:extLst>
              <a:ext uri="{FF2B5EF4-FFF2-40B4-BE49-F238E27FC236}">
                <a16:creationId xmlns:a16="http://schemas.microsoft.com/office/drawing/2014/main" id="{C95E32E8-1EE3-AE48-836A-476C1C8F48FE}"/>
              </a:ext>
            </a:extLst>
          </p:cNvPr>
          <p:cNvSpPr>
            <a:spLocks noGrp="1"/>
          </p:cNvSpPr>
          <p:nvPr>
            <p:ph type="pic" sz="quarter" idx="24"/>
          </p:nvPr>
        </p:nvSpPr>
        <p:spPr>
          <a:xfrm>
            <a:off x="3426932" y="1610320"/>
            <a:ext cx="2438400" cy="2442118"/>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9" name="Picture Placeholder 13">
            <a:extLst>
              <a:ext uri="{FF2B5EF4-FFF2-40B4-BE49-F238E27FC236}">
                <a16:creationId xmlns:a16="http://schemas.microsoft.com/office/drawing/2014/main" id="{C7A00BB3-6DA9-744C-BDDA-EE6E2F3C0AEF}"/>
              </a:ext>
            </a:extLst>
          </p:cNvPr>
          <p:cNvSpPr>
            <a:spLocks noGrp="1"/>
          </p:cNvSpPr>
          <p:nvPr>
            <p:ph type="pic" sz="quarter" idx="25"/>
          </p:nvPr>
        </p:nvSpPr>
        <p:spPr>
          <a:xfrm>
            <a:off x="520485" y="1610320"/>
            <a:ext cx="2438400" cy="2442118"/>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11" name="Text Placeholder 10">
            <a:extLst>
              <a:ext uri="{FF2B5EF4-FFF2-40B4-BE49-F238E27FC236}">
                <a16:creationId xmlns:a16="http://schemas.microsoft.com/office/drawing/2014/main" id="{8659DF77-F101-8B46-B6AC-BD5788F59C3B}"/>
              </a:ext>
            </a:extLst>
          </p:cNvPr>
          <p:cNvSpPr>
            <a:spLocks noGrp="1"/>
          </p:cNvSpPr>
          <p:nvPr>
            <p:ph type="body" sz="quarter" idx="26"/>
          </p:nvPr>
        </p:nvSpPr>
        <p:spPr>
          <a:xfrm>
            <a:off x="520486" y="4229076"/>
            <a:ext cx="24386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2" name="Text Placeholder 10">
            <a:extLst>
              <a:ext uri="{FF2B5EF4-FFF2-40B4-BE49-F238E27FC236}">
                <a16:creationId xmlns:a16="http://schemas.microsoft.com/office/drawing/2014/main" id="{06FD3093-A548-1C47-B768-8EDE14282774}"/>
              </a:ext>
            </a:extLst>
          </p:cNvPr>
          <p:cNvSpPr>
            <a:spLocks noGrp="1"/>
          </p:cNvSpPr>
          <p:nvPr>
            <p:ph type="body" sz="quarter" idx="27"/>
          </p:nvPr>
        </p:nvSpPr>
        <p:spPr>
          <a:xfrm>
            <a:off x="3413098" y="4229076"/>
            <a:ext cx="24386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3" name="Text Placeholder 10">
            <a:extLst>
              <a:ext uri="{FF2B5EF4-FFF2-40B4-BE49-F238E27FC236}">
                <a16:creationId xmlns:a16="http://schemas.microsoft.com/office/drawing/2014/main" id="{51CA854D-F4CB-8D40-A1DC-4840B0F8A7EC}"/>
              </a:ext>
            </a:extLst>
          </p:cNvPr>
          <p:cNvSpPr>
            <a:spLocks noGrp="1"/>
          </p:cNvSpPr>
          <p:nvPr>
            <p:ph type="body" sz="quarter" idx="28"/>
          </p:nvPr>
        </p:nvSpPr>
        <p:spPr>
          <a:xfrm>
            <a:off x="6305710" y="4229076"/>
            <a:ext cx="24386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4" name="Text Placeholder 10">
            <a:extLst>
              <a:ext uri="{FF2B5EF4-FFF2-40B4-BE49-F238E27FC236}">
                <a16:creationId xmlns:a16="http://schemas.microsoft.com/office/drawing/2014/main" id="{4A0CC368-8A5D-634C-87A0-CA86D6841DBA}"/>
              </a:ext>
            </a:extLst>
          </p:cNvPr>
          <p:cNvSpPr>
            <a:spLocks noGrp="1"/>
          </p:cNvSpPr>
          <p:nvPr>
            <p:ph type="body" sz="quarter" idx="29"/>
          </p:nvPr>
        </p:nvSpPr>
        <p:spPr>
          <a:xfrm>
            <a:off x="9222227" y="4229076"/>
            <a:ext cx="24386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5" name="Text Placeholder 4">
            <a:extLst>
              <a:ext uri="{FF2B5EF4-FFF2-40B4-BE49-F238E27FC236}">
                <a16:creationId xmlns:a16="http://schemas.microsoft.com/office/drawing/2014/main" id="{F2233D3A-C4A2-C844-81C1-0A90FC24E619}"/>
              </a:ext>
            </a:extLst>
          </p:cNvPr>
          <p:cNvSpPr>
            <a:spLocks noGrp="1"/>
          </p:cNvSpPr>
          <p:nvPr>
            <p:ph type="body" sz="quarter" idx="10" hasCustomPrompt="1"/>
          </p:nvPr>
        </p:nvSpPr>
        <p:spPr>
          <a:xfrm>
            <a:off x="586317" y="942353"/>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1915739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image row with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55060"/>
            <a:ext cx="11606197" cy="464686"/>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4724400" y="6395541"/>
            <a:ext cx="2743200" cy="365125"/>
          </a:xfrm>
          <a:prstGeom prst="rect">
            <a:avLst/>
          </a:prstGeom>
        </p:spPr>
        <p:txBody>
          <a:bodyPr>
            <a:normAutofit/>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11" name="Text Placeholder 10">
            <a:extLst>
              <a:ext uri="{FF2B5EF4-FFF2-40B4-BE49-F238E27FC236}">
                <a16:creationId xmlns:a16="http://schemas.microsoft.com/office/drawing/2014/main" id="{8659DF77-F101-8B46-B6AC-BD5788F59C3B}"/>
              </a:ext>
            </a:extLst>
          </p:cNvPr>
          <p:cNvSpPr>
            <a:spLocks noGrp="1"/>
          </p:cNvSpPr>
          <p:nvPr>
            <p:ph type="body" sz="quarter" idx="26"/>
          </p:nvPr>
        </p:nvSpPr>
        <p:spPr>
          <a:xfrm>
            <a:off x="585803" y="4312711"/>
            <a:ext cx="33510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2" name="Text Placeholder 10">
            <a:extLst>
              <a:ext uri="{FF2B5EF4-FFF2-40B4-BE49-F238E27FC236}">
                <a16:creationId xmlns:a16="http://schemas.microsoft.com/office/drawing/2014/main" id="{06FD3093-A548-1C47-B768-8EDE14282774}"/>
              </a:ext>
            </a:extLst>
          </p:cNvPr>
          <p:cNvSpPr>
            <a:spLocks noGrp="1"/>
          </p:cNvSpPr>
          <p:nvPr>
            <p:ph type="body" sz="quarter" idx="27"/>
          </p:nvPr>
        </p:nvSpPr>
        <p:spPr>
          <a:xfrm>
            <a:off x="4420493" y="4312711"/>
            <a:ext cx="3351015"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3" name="Text Placeholder 10">
            <a:extLst>
              <a:ext uri="{FF2B5EF4-FFF2-40B4-BE49-F238E27FC236}">
                <a16:creationId xmlns:a16="http://schemas.microsoft.com/office/drawing/2014/main" id="{51CA854D-F4CB-8D40-A1DC-4840B0F8A7EC}"/>
              </a:ext>
            </a:extLst>
          </p:cNvPr>
          <p:cNvSpPr>
            <a:spLocks noGrp="1"/>
          </p:cNvSpPr>
          <p:nvPr>
            <p:ph type="body" sz="quarter" idx="28"/>
          </p:nvPr>
        </p:nvSpPr>
        <p:spPr>
          <a:xfrm>
            <a:off x="8255183" y="4312711"/>
            <a:ext cx="3351016" cy="1344519"/>
          </a:xfrm>
          <a:prstGeom prst="rect">
            <a:avLst/>
          </a:prstGeom>
        </p:spPr>
        <p:txBody>
          <a:bodyPr/>
          <a:lstStyle>
            <a:lvl1pPr marL="0" indent="0" algn="ctr">
              <a:buNone/>
              <a:defRPr sz="1800"/>
            </a:lvl1pPr>
            <a:lvl2pPr algn="ctr">
              <a:defRPr/>
            </a:lvl2pPr>
            <a:lvl3pPr algn="ctr">
              <a:defRPr/>
            </a:lvl3pPr>
            <a:lvl4pPr algn="ctr">
              <a:defRPr/>
            </a:lvl4pPr>
            <a:lvl5pPr algn="ctr">
              <a:defRPr/>
            </a:lvl5pPr>
          </a:lstStyle>
          <a:p>
            <a:pPr lvl="0"/>
            <a:r>
              <a:rPr lang="en-US"/>
              <a:t>Click to edit Master text styles</a:t>
            </a:r>
          </a:p>
        </p:txBody>
      </p:sp>
      <p:sp>
        <p:nvSpPr>
          <p:cNvPr id="15" name="Picture Placeholder 13">
            <a:extLst>
              <a:ext uri="{FF2B5EF4-FFF2-40B4-BE49-F238E27FC236}">
                <a16:creationId xmlns:a16="http://schemas.microsoft.com/office/drawing/2014/main" id="{564C3FE9-DF9E-5649-B9E1-034FBDF9FA06}"/>
              </a:ext>
            </a:extLst>
          </p:cNvPr>
          <p:cNvSpPr>
            <a:spLocks noGrp="1"/>
          </p:cNvSpPr>
          <p:nvPr>
            <p:ph type="pic" sz="quarter" idx="14"/>
          </p:nvPr>
        </p:nvSpPr>
        <p:spPr>
          <a:xfrm>
            <a:off x="4420493" y="1526687"/>
            <a:ext cx="3351015" cy="2588615"/>
          </a:xfrm>
          <a:prstGeom prst="rect">
            <a:avLst/>
          </a:prstGeom>
          <a:effectLst/>
        </p:spPr>
        <p:txBody>
          <a:bodyPr>
            <a:normAutofit/>
          </a:bodyPr>
          <a:lstStyle>
            <a:lvl1pPr marL="0" indent="0">
              <a:buNone/>
              <a:defRPr sz="21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16" name="Picture Placeholder 13">
            <a:extLst>
              <a:ext uri="{FF2B5EF4-FFF2-40B4-BE49-F238E27FC236}">
                <a16:creationId xmlns:a16="http://schemas.microsoft.com/office/drawing/2014/main" id="{1A47B844-E7AD-8A46-A61C-EAE12DE11518}"/>
              </a:ext>
            </a:extLst>
          </p:cNvPr>
          <p:cNvSpPr>
            <a:spLocks noGrp="1"/>
          </p:cNvSpPr>
          <p:nvPr>
            <p:ph type="pic" sz="quarter" idx="15"/>
          </p:nvPr>
        </p:nvSpPr>
        <p:spPr>
          <a:xfrm>
            <a:off x="8255183" y="1526687"/>
            <a:ext cx="3351015" cy="2588615"/>
          </a:xfrm>
          <a:prstGeom prst="rect">
            <a:avLst/>
          </a:prstGeom>
          <a:effectLst/>
        </p:spPr>
        <p:txBody>
          <a:bodyPr>
            <a:normAutofit/>
          </a:bodyPr>
          <a:lstStyle>
            <a:lvl1pPr marL="0" indent="0">
              <a:buNone/>
              <a:defRPr sz="21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17" name="Picture Placeholder 13">
            <a:extLst>
              <a:ext uri="{FF2B5EF4-FFF2-40B4-BE49-F238E27FC236}">
                <a16:creationId xmlns:a16="http://schemas.microsoft.com/office/drawing/2014/main" id="{7FEA8994-6D21-7245-B31E-1A73F6390BBF}"/>
              </a:ext>
            </a:extLst>
          </p:cNvPr>
          <p:cNvSpPr>
            <a:spLocks noGrp="1"/>
          </p:cNvSpPr>
          <p:nvPr>
            <p:ph type="pic" sz="quarter" idx="16"/>
          </p:nvPr>
        </p:nvSpPr>
        <p:spPr>
          <a:xfrm>
            <a:off x="585803" y="1526687"/>
            <a:ext cx="3351015" cy="2588615"/>
          </a:xfrm>
          <a:prstGeom prst="rect">
            <a:avLst/>
          </a:prstGeom>
          <a:effectLst/>
        </p:spPr>
        <p:txBody>
          <a:bodyPr>
            <a:normAutofit/>
          </a:bodyPr>
          <a:lstStyle>
            <a:lvl1pPr marL="0" indent="0">
              <a:buNone/>
              <a:defRPr sz="21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14" name="Text Placeholder 4">
            <a:extLst>
              <a:ext uri="{FF2B5EF4-FFF2-40B4-BE49-F238E27FC236}">
                <a16:creationId xmlns:a16="http://schemas.microsoft.com/office/drawing/2014/main" id="{AD5067B9-BDA9-9F49-BC45-0AF89EE82DBF}"/>
              </a:ext>
            </a:extLst>
          </p:cNvPr>
          <p:cNvSpPr>
            <a:spLocks noGrp="1"/>
          </p:cNvSpPr>
          <p:nvPr>
            <p:ph type="body" sz="quarter" idx="10" hasCustomPrompt="1"/>
          </p:nvPr>
        </p:nvSpPr>
        <p:spPr>
          <a:xfrm>
            <a:off x="586317" y="942354"/>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33461811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left, text righ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7" name="Content Placeholder 2">
            <a:extLst>
              <a:ext uri="{FF2B5EF4-FFF2-40B4-BE49-F238E27FC236}">
                <a16:creationId xmlns:a16="http://schemas.microsoft.com/office/drawing/2014/main" id="{E153D2A7-F1A6-D347-BD90-B8BE01710F42}"/>
              </a:ext>
            </a:extLst>
          </p:cNvPr>
          <p:cNvSpPr>
            <a:spLocks noGrp="1"/>
          </p:cNvSpPr>
          <p:nvPr>
            <p:ph idx="1"/>
          </p:nvPr>
        </p:nvSpPr>
        <p:spPr>
          <a:xfrm>
            <a:off x="585803" y="1507674"/>
            <a:ext cx="5928659" cy="4617824"/>
          </a:xfrm>
          <a:prstGeom prst="rect">
            <a:avLst/>
          </a:prstGeom>
        </p:spPr>
        <p:txBody>
          <a:bodyPr/>
          <a:lstStyle>
            <a:lvl1pPr>
              <a:spcAft>
                <a:spcPts val="600"/>
              </a:spcAft>
              <a:defRPr/>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0D952E-7D22-3D4F-86B4-156785811E83}"/>
              </a:ext>
            </a:extLst>
          </p:cNvPr>
          <p:cNvSpPr>
            <a:spLocks noGrp="1"/>
          </p:cNvSpPr>
          <p:nvPr>
            <p:ph type="body" sz="quarter" idx="13"/>
          </p:nvPr>
        </p:nvSpPr>
        <p:spPr>
          <a:xfrm>
            <a:off x="6780757" y="1507674"/>
            <a:ext cx="5175655" cy="4617824"/>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4">
            <a:extLst>
              <a:ext uri="{FF2B5EF4-FFF2-40B4-BE49-F238E27FC236}">
                <a16:creationId xmlns:a16="http://schemas.microsoft.com/office/drawing/2014/main" id="{313F14FD-0607-DB41-BE83-74728BD4C4FB}"/>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
        <p:nvSpPr>
          <p:cNvPr id="10" name="Title 1">
            <a:extLst>
              <a:ext uri="{FF2B5EF4-FFF2-40B4-BE49-F238E27FC236}">
                <a16:creationId xmlns:a16="http://schemas.microsoft.com/office/drawing/2014/main" id="{2D347A4F-E758-8245-BD49-0A3DA8272BFF}"/>
              </a:ext>
            </a:extLst>
          </p:cNvPr>
          <p:cNvSpPr>
            <a:spLocks noGrp="1"/>
          </p:cNvSpPr>
          <p:nvPr>
            <p:ph type="title" hasCustomPrompt="1"/>
          </p:nvPr>
        </p:nvSpPr>
        <p:spPr>
          <a:xfrm>
            <a:off x="585803" y="455060"/>
            <a:ext cx="11606197" cy="464686"/>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0110118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638338"/>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88901" y="1638338"/>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10" name="Title 1">
            <a:extLst>
              <a:ext uri="{FF2B5EF4-FFF2-40B4-BE49-F238E27FC236}">
                <a16:creationId xmlns:a16="http://schemas.microsoft.com/office/drawing/2014/main" id="{08B870F9-F7BE-9A41-9F22-D64657FD8410}"/>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1" name="Text Placeholder 4">
            <a:extLst>
              <a:ext uri="{FF2B5EF4-FFF2-40B4-BE49-F238E27FC236}">
                <a16:creationId xmlns:a16="http://schemas.microsoft.com/office/drawing/2014/main" id="{B4F385C5-24C2-4542-AE5E-15F9459E5620}"/>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35554612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63589" y="1317458"/>
            <a:ext cx="5157787" cy="693890"/>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763589" y="2011348"/>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096001" y="1317458"/>
            <a:ext cx="5183188" cy="693890"/>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6096001" y="2011348"/>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11" name="Title 1">
            <a:extLst>
              <a:ext uri="{FF2B5EF4-FFF2-40B4-BE49-F238E27FC236}">
                <a16:creationId xmlns:a16="http://schemas.microsoft.com/office/drawing/2014/main" id="{798616EF-E0B2-154B-91D8-4A58B74407A6}"/>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4" name="Text Placeholder 4">
            <a:extLst>
              <a:ext uri="{FF2B5EF4-FFF2-40B4-BE49-F238E27FC236}">
                <a16:creationId xmlns:a16="http://schemas.microsoft.com/office/drawing/2014/main" id="{112FB485-AF38-AC4F-A7C4-CF030498A105}"/>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43334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766147" y="1347708"/>
            <a:ext cx="617220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570978" y="1505081"/>
            <a:ext cx="4370537" cy="3811588"/>
          </a:xfrm>
          <a:prstGeom prst="rect">
            <a:avLst/>
          </a:prstGeom>
        </p:spPr>
        <p:txBody>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8" name="Title 1">
            <a:extLst>
              <a:ext uri="{FF2B5EF4-FFF2-40B4-BE49-F238E27FC236}">
                <a16:creationId xmlns:a16="http://schemas.microsoft.com/office/drawing/2014/main" id="{74E65F44-55E2-E64D-8E73-52F86852ADB8}"/>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1" name="Text Placeholder 4">
            <a:extLst>
              <a:ext uri="{FF2B5EF4-FFF2-40B4-BE49-F238E27FC236}">
                <a16:creationId xmlns:a16="http://schemas.microsoft.com/office/drawing/2014/main" id="{DCC06DF7-1576-B54F-AECA-B565BC7D2AA2}"/>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465938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 page image">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25335838-7697-E241-AE76-B74981EF8886}"/>
              </a:ext>
            </a:extLst>
          </p:cNvPr>
          <p:cNvSpPr>
            <a:spLocks noGrp="1"/>
          </p:cNvSpPr>
          <p:nvPr>
            <p:ph type="pic" sz="quarter" idx="10"/>
          </p:nvPr>
        </p:nvSpPr>
        <p:spPr>
          <a:xfrm>
            <a:off x="6096000" y="0"/>
            <a:ext cx="6096000" cy="6858000"/>
          </a:xfrm>
          <a:prstGeom prst="rect">
            <a:avLst/>
          </a:prstGeom>
          <a:solidFill>
            <a:schemeClr val="bg1">
              <a:lumMod val="95000"/>
            </a:schemeClr>
          </a:solidFill>
        </p:spPr>
        <p:txBody>
          <a:bodyPr>
            <a:normAutofit/>
          </a:bodyPr>
          <a:lstStyle>
            <a:lvl1pPr>
              <a:defRPr sz="1200"/>
            </a:lvl1pPr>
          </a:lstStyle>
          <a:p>
            <a:r>
              <a:rPr lang="en-US"/>
              <a:t>Click icon to add picture</a:t>
            </a:r>
          </a:p>
        </p:txBody>
      </p:sp>
      <p:sp>
        <p:nvSpPr>
          <p:cNvPr id="2" name="Title 1"/>
          <p:cNvSpPr>
            <a:spLocks noGrp="1"/>
          </p:cNvSpPr>
          <p:nvPr>
            <p:ph type="title" hasCustomPrompt="1"/>
          </p:nvPr>
        </p:nvSpPr>
        <p:spPr>
          <a:xfrm>
            <a:off x="570979" y="375781"/>
            <a:ext cx="5525021" cy="741432"/>
          </a:xfrm>
          <a:prstGeom prst="rect">
            <a:avLst/>
          </a:prstGeom>
        </p:spPr>
        <p:txBody>
          <a:bodyPr anchor="t" anchorCtr="0"/>
          <a:lstStyle>
            <a:lvl1pPr>
              <a:defRPr sz="2400"/>
            </a:lvl1pPr>
          </a:lstStyle>
          <a:p>
            <a:r>
              <a:rPr lang="en-US"/>
              <a:t>CLICK TO EDIT MASTER TITLE STYLE</a:t>
            </a:r>
          </a:p>
        </p:txBody>
      </p:sp>
      <p:sp>
        <p:nvSpPr>
          <p:cNvPr id="4" name="Text Placeholder 3"/>
          <p:cNvSpPr>
            <a:spLocks noGrp="1"/>
          </p:cNvSpPr>
          <p:nvPr>
            <p:ph type="body" sz="half" idx="2"/>
          </p:nvPr>
        </p:nvSpPr>
        <p:spPr>
          <a:xfrm>
            <a:off x="570978" y="1606126"/>
            <a:ext cx="4370537" cy="3811588"/>
          </a:xfrm>
          <a:prstGeom prst="rect">
            <a:avLst/>
          </a:prstGeom>
        </p:spPr>
        <p:txBody>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pic>
        <p:nvPicPr>
          <p:cNvPr id="11" name="Picture 10" descr="A picture containing window&#10;&#10;Description automatically generated">
            <a:extLst>
              <a:ext uri="{FF2B5EF4-FFF2-40B4-BE49-F238E27FC236}">
                <a16:creationId xmlns:a16="http://schemas.microsoft.com/office/drawing/2014/main" id="{D6BD79D6-DC11-C849-8F67-E46FB234B8B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79899" y="6288863"/>
            <a:ext cx="1341120" cy="464686"/>
          </a:xfrm>
          <a:prstGeom prst="rect">
            <a:avLst/>
          </a:prstGeom>
        </p:spPr>
      </p:pic>
      <p:sp>
        <p:nvSpPr>
          <p:cNvPr id="10" name="Text Placeholder 4">
            <a:extLst>
              <a:ext uri="{FF2B5EF4-FFF2-40B4-BE49-F238E27FC236}">
                <a16:creationId xmlns:a16="http://schemas.microsoft.com/office/drawing/2014/main" id="{E77DF064-9F34-A541-B1A4-A5ACEA3EF42E}"/>
              </a:ext>
            </a:extLst>
          </p:cNvPr>
          <p:cNvSpPr>
            <a:spLocks noGrp="1"/>
          </p:cNvSpPr>
          <p:nvPr>
            <p:ph type="body" sz="quarter" idx="14" hasCustomPrompt="1"/>
          </p:nvPr>
        </p:nvSpPr>
        <p:spPr>
          <a:xfrm>
            <a:off x="586317" y="1104222"/>
            <a:ext cx="5509683" cy="336064"/>
          </a:xfrm>
          <a:prstGeom prst="rect">
            <a:avLst/>
          </a:prstGeom>
        </p:spPr>
        <p:txBody>
          <a:bodyPr>
            <a:normAutofit/>
          </a:bodyPr>
          <a:lstStyle>
            <a:lvl1pPr marL="0" indent="0">
              <a:buNone/>
              <a:defRPr sz="20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5247268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2 column Content">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570978" y="1328036"/>
            <a:ext cx="5558367" cy="1362542"/>
          </a:xfrm>
          <a:prstGeom prst="rect">
            <a:avLst/>
          </a:prstGeom>
        </p:spPr>
        <p:txBody>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24" name="Content Placeholder 23">
            <a:extLst>
              <a:ext uri="{FF2B5EF4-FFF2-40B4-BE49-F238E27FC236}">
                <a16:creationId xmlns:a16="http://schemas.microsoft.com/office/drawing/2014/main" id="{EF9F132D-CDDB-A34B-ADB1-3AA10596FB58}"/>
              </a:ext>
            </a:extLst>
          </p:cNvPr>
          <p:cNvSpPr>
            <a:spLocks noGrp="1"/>
          </p:cNvSpPr>
          <p:nvPr>
            <p:ph sz="quarter" idx="16"/>
          </p:nvPr>
        </p:nvSpPr>
        <p:spPr>
          <a:xfrm>
            <a:off x="604322" y="2710989"/>
            <a:ext cx="5361140" cy="3101414"/>
          </a:xfrm>
          <a:prstGeom prst="rect">
            <a:avLst/>
          </a:prstGeom>
        </p:spPr>
        <p:txBody>
          <a:bodyPr/>
          <a:lstStyle/>
          <a:p>
            <a:pPr lvl="0"/>
            <a:endParaRPr lang="en-US"/>
          </a:p>
        </p:txBody>
      </p:sp>
      <p:sp>
        <p:nvSpPr>
          <p:cNvPr id="25" name="Content Placeholder 23">
            <a:extLst>
              <a:ext uri="{FF2B5EF4-FFF2-40B4-BE49-F238E27FC236}">
                <a16:creationId xmlns:a16="http://schemas.microsoft.com/office/drawing/2014/main" id="{2EECE573-4864-4446-B1A2-522D7C3895A8}"/>
              </a:ext>
            </a:extLst>
          </p:cNvPr>
          <p:cNvSpPr>
            <a:spLocks noGrp="1"/>
          </p:cNvSpPr>
          <p:nvPr>
            <p:ph sz="quarter" idx="17"/>
          </p:nvPr>
        </p:nvSpPr>
        <p:spPr>
          <a:xfrm>
            <a:off x="6226539" y="2710989"/>
            <a:ext cx="5361140" cy="3101414"/>
          </a:xfrm>
          <a:prstGeom prst="rect">
            <a:avLst/>
          </a:prstGeom>
        </p:spPr>
        <p:txBody>
          <a:bodyPr/>
          <a:lstStyle/>
          <a:p>
            <a:pPr lvl="0"/>
            <a:endParaRPr lang="en-US"/>
          </a:p>
        </p:txBody>
      </p:sp>
      <p:sp>
        <p:nvSpPr>
          <p:cNvPr id="9" name="Title 1">
            <a:extLst>
              <a:ext uri="{FF2B5EF4-FFF2-40B4-BE49-F238E27FC236}">
                <a16:creationId xmlns:a16="http://schemas.microsoft.com/office/drawing/2014/main" id="{FC9D05DB-B8C2-D64B-A314-EF6D52902958}"/>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0" name="Text Placeholder 4">
            <a:extLst>
              <a:ext uri="{FF2B5EF4-FFF2-40B4-BE49-F238E27FC236}">
                <a16:creationId xmlns:a16="http://schemas.microsoft.com/office/drawing/2014/main" id="{BD91D179-148F-0547-B1DD-5FB268B2C2C5}"/>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1236366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5784697" y="1380996"/>
            <a:ext cx="5791200" cy="4572784"/>
          </a:xfrm>
          <a:prstGeom prst="rect">
            <a:avLst/>
          </a:prstGeo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9" name="Text Placeholder 3">
            <a:extLst>
              <a:ext uri="{FF2B5EF4-FFF2-40B4-BE49-F238E27FC236}">
                <a16:creationId xmlns:a16="http://schemas.microsoft.com/office/drawing/2014/main" id="{12C9C78B-B73A-C44B-8348-AB5735434E32}"/>
              </a:ext>
            </a:extLst>
          </p:cNvPr>
          <p:cNvSpPr>
            <a:spLocks noGrp="1"/>
          </p:cNvSpPr>
          <p:nvPr>
            <p:ph type="body" sz="half" idx="2"/>
          </p:nvPr>
        </p:nvSpPr>
        <p:spPr>
          <a:xfrm>
            <a:off x="583715" y="1606126"/>
            <a:ext cx="4866827" cy="4347654"/>
          </a:xfrm>
          <a:prstGeom prst="rect">
            <a:avLst/>
          </a:prstGeom>
        </p:spPr>
        <p:txBody>
          <a:bodyPr/>
          <a:lstStyle>
            <a:lvl1pPr marL="0" indent="0">
              <a:buNone/>
              <a:defRPr sz="18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Title 1">
            <a:extLst>
              <a:ext uri="{FF2B5EF4-FFF2-40B4-BE49-F238E27FC236}">
                <a16:creationId xmlns:a16="http://schemas.microsoft.com/office/drawing/2014/main" id="{6A86B4C5-A480-5748-ADF5-91E0734D35A4}"/>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2" name="Text Placeholder 4">
            <a:extLst>
              <a:ext uri="{FF2B5EF4-FFF2-40B4-BE49-F238E27FC236}">
                <a16:creationId xmlns:a16="http://schemas.microsoft.com/office/drawing/2014/main" id="{60ED867A-9DF8-D347-8953-C07A7C433AF1}"/>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152075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title text image bottom">
    <p:spTree>
      <p:nvGrpSpPr>
        <p:cNvPr id="1" name=""/>
        <p:cNvGrpSpPr/>
        <p:nvPr/>
      </p:nvGrpSpPr>
      <p:grpSpPr>
        <a:xfrm>
          <a:off x="0" y="0"/>
          <a:ext cx="0" cy="0"/>
          <a:chOff x="0" y="0"/>
          <a:chExt cx="0" cy="0"/>
        </a:xfrm>
      </p:grpSpPr>
      <p:sp>
        <p:nvSpPr>
          <p:cNvPr id="18" name="Picture Placeholder 2">
            <a:extLst>
              <a:ext uri="{FF2B5EF4-FFF2-40B4-BE49-F238E27FC236}">
                <a16:creationId xmlns:a16="http://schemas.microsoft.com/office/drawing/2014/main" id="{289B3FB6-2A11-1843-9838-CCBDC4BDA552}"/>
              </a:ext>
            </a:extLst>
          </p:cNvPr>
          <p:cNvSpPr>
            <a:spLocks noGrp="1"/>
          </p:cNvSpPr>
          <p:nvPr>
            <p:ph type="pic" sz="quarter" idx="11"/>
          </p:nvPr>
        </p:nvSpPr>
        <p:spPr>
          <a:xfrm>
            <a:off x="-8352" y="2661780"/>
            <a:ext cx="12192000" cy="4196220"/>
          </a:xfrm>
        </p:spPr>
        <p:txBody>
          <a:bodyPr/>
          <a:lstStyle>
            <a:lvl1pPr marL="0" indent="0">
              <a:buNone/>
              <a:defRPr/>
            </a:lvl1pPr>
          </a:lstStyle>
          <a:p>
            <a:endParaRPr lang="en-US"/>
          </a:p>
        </p:txBody>
      </p:sp>
      <p:sp>
        <p:nvSpPr>
          <p:cNvPr id="9" name="Rectangle 8">
            <a:extLst>
              <a:ext uri="{FF2B5EF4-FFF2-40B4-BE49-F238E27FC236}">
                <a16:creationId xmlns:a16="http://schemas.microsoft.com/office/drawing/2014/main" id="{FE7D895E-45CC-2C45-986A-623485A7637B}"/>
              </a:ext>
            </a:extLst>
          </p:cNvPr>
          <p:cNvSpPr/>
          <p:nvPr userDrawn="1"/>
        </p:nvSpPr>
        <p:spPr>
          <a:xfrm>
            <a:off x="-1" y="253522"/>
            <a:ext cx="12214964" cy="2408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Rectangle 9">
            <a:extLst>
              <a:ext uri="{FF2B5EF4-FFF2-40B4-BE49-F238E27FC236}">
                <a16:creationId xmlns:a16="http://schemas.microsoft.com/office/drawing/2014/main" id="{5E0F8BAE-2ADA-0F4B-A9F7-3B43C2FE2AF4}"/>
              </a:ext>
            </a:extLst>
          </p:cNvPr>
          <p:cNvSpPr/>
          <p:nvPr userDrawn="1"/>
        </p:nvSpPr>
        <p:spPr>
          <a:xfrm>
            <a:off x="0" y="5461348"/>
            <a:ext cx="12192000" cy="13966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itle 1">
            <a:extLst>
              <a:ext uri="{FF2B5EF4-FFF2-40B4-BE49-F238E27FC236}">
                <a16:creationId xmlns:a16="http://schemas.microsoft.com/office/drawing/2014/main" id="{F1C7A70E-7B7F-5E47-85B6-3523AAD24A70}"/>
              </a:ext>
            </a:extLst>
          </p:cNvPr>
          <p:cNvSpPr>
            <a:spLocks noGrp="1"/>
          </p:cNvSpPr>
          <p:nvPr>
            <p:ph type="ctrTitle" hasCustomPrompt="1"/>
          </p:nvPr>
        </p:nvSpPr>
        <p:spPr>
          <a:xfrm>
            <a:off x="220043" y="550449"/>
            <a:ext cx="5623767" cy="1828800"/>
          </a:xfrm>
          <a:solidFill>
            <a:srgbClr val="FFFFFF">
              <a:alpha val="80000"/>
            </a:srgbClr>
          </a:solidFill>
        </p:spPr>
        <p:txBody>
          <a:bodyPr anchor="ctr" anchorCtr="0">
            <a:normAutofit/>
          </a:bodyPr>
          <a:lstStyle>
            <a:lvl1pPr algn="ctr">
              <a:defRPr sz="3600" b="1" i="0" spc="300">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pic>
        <p:nvPicPr>
          <p:cNvPr id="15" name="Picture 14" descr="A picture containing window&#10;&#10;Description automatically generated">
            <a:extLst>
              <a:ext uri="{FF2B5EF4-FFF2-40B4-BE49-F238E27FC236}">
                <a16:creationId xmlns:a16="http://schemas.microsoft.com/office/drawing/2014/main" id="{A49CABA2-E7A4-0941-ABDC-B51C521BB8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68000" y="6288863"/>
            <a:ext cx="1341120" cy="464686"/>
          </a:xfrm>
          <a:prstGeom prst="rect">
            <a:avLst/>
          </a:prstGeom>
        </p:spPr>
      </p:pic>
      <p:sp>
        <p:nvSpPr>
          <p:cNvPr id="16" name="Text Placeholder 13">
            <a:extLst>
              <a:ext uri="{FF2B5EF4-FFF2-40B4-BE49-F238E27FC236}">
                <a16:creationId xmlns:a16="http://schemas.microsoft.com/office/drawing/2014/main" id="{19DBC63C-7188-AE4C-A5E4-BA8169AE411E}"/>
              </a:ext>
            </a:extLst>
          </p:cNvPr>
          <p:cNvSpPr>
            <a:spLocks noGrp="1"/>
          </p:cNvSpPr>
          <p:nvPr>
            <p:ph type="body" sz="quarter" idx="10"/>
          </p:nvPr>
        </p:nvSpPr>
        <p:spPr>
          <a:xfrm>
            <a:off x="6096000" y="725815"/>
            <a:ext cx="5242560" cy="1463675"/>
          </a:xfrm>
        </p:spPr>
        <p:txBody>
          <a:bodyPr anchor="ctr" anchorCtr="0">
            <a:normAutofit/>
          </a:bodyPr>
          <a:lstStyle>
            <a:lvl1pPr marL="0" indent="0" algn="l">
              <a:buNone/>
              <a:defRPr sz="1600"/>
            </a:lvl1pPr>
          </a:lstStyle>
          <a:p>
            <a:pPr lvl="0"/>
            <a:r>
              <a:rPr lang="en-US"/>
              <a:t>Click to edit Master text styles</a:t>
            </a:r>
          </a:p>
        </p:txBody>
      </p:sp>
    </p:spTree>
    <p:extLst>
      <p:ext uri="{BB962C8B-B14F-4D97-AF65-F5344CB8AC3E}">
        <p14:creationId xmlns:p14="http://schemas.microsoft.com/office/powerpoint/2010/main" val="14182500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row 2 column images">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8" name="Picture Placeholder 13">
            <a:extLst>
              <a:ext uri="{FF2B5EF4-FFF2-40B4-BE49-F238E27FC236}">
                <a16:creationId xmlns:a16="http://schemas.microsoft.com/office/drawing/2014/main" id="{EEFA0AB4-1787-DD48-8CDD-44D222324AAA}"/>
              </a:ext>
            </a:extLst>
          </p:cNvPr>
          <p:cNvSpPr>
            <a:spLocks noGrp="1"/>
          </p:cNvSpPr>
          <p:nvPr>
            <p:ph type="pic" sz="quarter" idx="25"/>
          </p:nvPr>
        </p:nvSpPr>
        <p:spPr>
          <a:xfrm>
            <a:off x="1210237" y="3424962"/>
            <a:ext cx="6195039" cy="2110551"/>
          </a:xfrm>
          <a:prstGeom prst="rect">
            <a:avLst/>
          </a:prstGeom>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9" name="Picture Placeholder 13">
            <a:extLst>
              <a:ext uri="{FF2B5EF4-FFF2-40B4-BE49-F238E27FC236}">
                <a16:creationId xmlns:a16="http://schemas.microsoft.com/office/drawing/2014/main" id="{241DC66F-E834-E54E-9E5B-329BEC5F92A4}"/>
              </a:ext>
            </a:extLst>
          </p:cNvPr>
          <p:cNvSpPr>
            <a:spLocks noGrp="1"/>
          </p:cNvSpPr>
          <p:nvPr>
            <p:ph type="pic" sz="quarter" idx="26"/>
          </p:nvPr>
        </p:nvSpPr>
        <p:spPr>
          <a:xfrm>
            <a:off x="4806362" y="1525130"/>
            <a:ext cx="6393117" cy="1849295"/>
          </a:xfrm>
          <a:prstGeom prst="rect">
            <a:avLst/>
          </a:prstGeom>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11" name="Picture Placeholder 13">
            <a:extLst>
              <a:ext uri="{FF2B5EF4-FFF2-40B4-BE49-F238E27FC236}">
                <a16:creationId xmlns:a16="http://schemas.microsoft.com/office/drawing/2014/main" id="{D56CED53-9BE3-2949-9C21-7DC7D69901C4}"/>
              </a:ext>
            </a:extLst>
          </p:cNvPr>
          <p:cNvSpPr>
            <a:spLocks noGrp="1"/>
          </p:cNvSpPr>
          <p:nvPr>
            <p:ph type="pic" sz="quarter" idx="27"/>
          </p:nvPr>
        </p:nvSpPr>
        <p:spPr>
          <a:xfrm>
            <a:off x="7470162" y="3424962"/>
            <a:ext cx="3729317" cy="2110551"/>
          </a:xfrm>
          <a:prstGeom prst="rect">
            <a:avLst/>
          </a:prstGeom>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12" name="Picture Placeholder 13">
            <a:extLst>
              <a:ext uri="{FF2B5EF4-FFF2-40B4-BE49-F238E27FC236}">
                <a16:creationId xmlns:a16="http://schemas.microsoft.com/office/drawing/2014/main" id="{6408CF4C-F181-6140-A950-B744426F3144}"/>
              </a:ext>
            </a:extLst>
          </p:cNvPr>
          <p:cNvSpPr>
            <a:spLocks noGrp="1"/>
          </p:cNvSpPr>
          <p:nvPr>
            <p:ph type="pic" sz="quarter" idx="30"/>
          </p:nvPr>
        </p:nvSpPr>
        <p:spPr>
          <a:xfrm>
            <a:off x="1210235" y="1525130"/>
            <a:ext cx="3514165" cy="1849295"/>
          </a:xfrm>
          <a:prstGeom prst="rect">
            <a:avLst/>
          </a:prstGeom>
          <a:effectLst/>
        </p:spPr>
        <p:txBody>
          <a:bodyPr>
            <a:normAutofit/>
          </a:bodyPr>
          <a:lstStyle>
            <a:lvl1pPr marL="0" indent="0">
              <a:buNone/>
              <a:defRPr sz="1400">
                <a:ln>
                  <a:noFill/>
                </a:ln>
                <a:solidFill>
                  <a:schemeClr val="bg1">
                    <a:lumMod val="85000"/>
                  </a:schemeClr>
                </a:solidFill>
              </a:defRPr>
            </a:lvl1pPr>
          </a:lstStyle>
          <a:p>
            <a:r>
              <a:rPr lang="en-US"/>
              <a:t>Click icon to add picture</a:t>
            </a:r>
          </a:p>
        </p:txBody>
      </p:sp>
      <p:sp>
        <p:nvSpPr>
          <p:cNvPr id="13" name="Title 1">
            <a:extLst>
              <a:ext uri="{FF2B5EF4-FFF2-40B4-BE49-F238E27FC236}">
                <a16:creationId xmlns:a16="http://schemas.microsoft.com/office/drawing/2014/main" id="{B192F8B5-4C22-CA4E-8454-025137353009}"/>
              </a:ext>
            </a:extLst>
          </p:cNvPr>
          <p:cNvSpPr>
            <a:spLocks noGrp="1"/>
          </p:cNvSpPr>
          <p:nvPr>
            <p:ph type="title" hasCustomPrompt="1"/>
          </p:nvPr>
        </p:nvSpPr>
        <p:spPr>
          <a:xfrm>
            <a:off x="585803" y="456926"/>
            <a:ext cx="11606197" cy="464686"/>
          </a:xfrm>
          <a:prstGeom prst="rect">
            <a:avLst/>
          </a:prstGeom>
        </p:spPr>
        <p:txBody>
          <a:bodyPr/>
          <a:lstStyle/>
          <a:p>
            <a:r>
              <a:rPr lang="en-US"/>
              <a:t>CLICK TO EDIT MASTER TITLE STYLE</a:t>
            </a:r>
          </a:p>
        </p:txBody>
      </p:sp>
      <p:sp>
        <p:nvSpPr>
          <p:cNvPr id="14" name="Text Placeholder 4">
            <a:extLst>
              <a:ext uri="{FF2B5EF4-FFF2-40B4-BE49-F238E27FC236}">
                <a16:creationId xmlns:a16="http://schemas.microsoft.com/office/drawing/2014/main" id="{5AC7A8C8-5630-7442-8EAE-7D7AF9C512C6}"/>
              </a:ext>
            </a:extLst>
          </p:cNvPr>
          <p:cNvSpPr>
            <a:spLocks noGrp="1"/>
          </p:cNvSpPr>
          <p:nvPr>
            <p:ph type="body" sz="quarter" idx="10" hasCustomPrompt="1"/>
          </p:nvPr>
        </p:nvSpPr>
        <p:spPr>
          <a:xfrm>
            <a:off x="586317" y="94422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27347915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FE6F55-0387-DE4D-A9FE-5D9530C33D6B}"/>
              </a:ext>
            </a:extLst>
          </p:cNvPr>
          <p:cNvSpPr/>
          <p:nvPr userDrawn="1"/>
        </p:nvSpPr>
        <p:spPr>
          <a:xfrm>
            <a:off x="0" y="288100"/>
            <a:ext cx="12192000" cy="6569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5" name="Title 1">
            <a:extLst>
              <a:ext uri="{FF2B5EF4-FFF2-40B4-BE49-F238E27FC236}">
                <a16:creationId xmlns:a16="http://schemas.microsoft.com/office/drawing/2014/main" id="{8EC084A0-8692-854A-B8A2-78FE2C3BD5EF}"/>
              </a:ext>
            </a:extLst>
          </p:cNvPr>
          <p:cNvSpPr>
            <a:spLocks noGrp="1"/>
          </p:cNvSpPr>
          <p:nvPr>
            <p:ph type="ctrTitle" hasCustomPrompt="1"/>
          </p:nvPr>
        </p:nvSpPr>
        <p:spPr>
          <a:xfrm>
            <a:off x="601249" y="612047"/>
            <a:ext cx="10972800" cy="2387600"/>
          </a:xfrm>
        </p:spPr>
        <p:txBody>
          <a:bodyPr anchor="b">
            <a:normAutofit/>
          </a:bodyPr>
          <a:lstStyle>
            <a:lvl1pPr algn="ctr">
              <a:defRPr sz="3600" b="1" i="0" spc="300">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6" name="Straight Connector 5">
            <a:extLst>
              <a:ext uri="{FF2B5EF4-FFF2-40B4-BE49-F238E27FC236}">
                <a16:creationId xmlns:a16="http://schemas.microsoft.com/office/drawing/2014/main" id="{39B49AD1-75D8-214D-B7C0-5818DAB9B50D}"/>
              </a:ext>
            </a:extLst>
          </p:cNvPr>
          <p:cNvCxnSpPr>
            <a:cxnSpLocks/>
          </p:cNvCxnSpPr>
          <p:nvPr userDrawn="1"/>
        </p:nvCxnSpPr>
        <p:spPr>
          <a:xfrm>
            <a:off x="5478048" y="3247492"/>
            <a:ext cx="1219200"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5DACE190-329F-2E4F-B504-213DF0BB94F1}"/>
              </a:ext>
            </a:extLst>
          </p:cNvPr>
          <p:cNvSpPr/>
          <p:nvPr userDrawn="1"/>
        </p:nvSpPr>
        <p:spPr>
          <a:xfrm>
            <a:off x="0" y="6629400"/>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8" name="Picture 7" descr="A picture containing window, drawing&#10;&#10;Description automatically generated">
            <a:extLst>
              <a:ext uri="{FF2B5EF4-FFF2-40B4-BE49-F238E27FC236}">
                <a16:creationId xmlns:a16="http://schemas.microsoft.com/office/drawing/2014/main" id="{7C1BE7DB-FFE1-DD4D-8D8C-E3C3CCE444B0}"/>
              </a:ext>
            </a:extLst>
          </p:cNvPr>
          <p:cNvPicPr>
            <a:picLocks noChangeAspect="1"/>
          </p:cNvPicPr>
          <p:nvPr userDrawn="1"/>
        </p:nvPicPr>
        <p:blipFill>
          <a:blip r:embed="rId2"/>
          <a:stretch>
            <a:fillRect/>
          </a:stretch>
        </p:blipFill>
        <p:spPr>
          <a:xfrm>
            <a:off x="3894782" y="3573050"/>
            <a:ext cx="4385733" cy="711200"/>
          </a:xfrm>
          <a:prstGeom prst="rect">
            <a:avLst/>
          </a:prstGeom>
        </p:spPr>
      </p:pic>
    </p:spTree>
    <p:extLst>
      <p:ext uri="{BB962C8B-B14F-4D97-AF65-F5344CB8AC3E}">
        <p14:creationId xmlns:p14="http://schemas.microsoft.com/office/powerpoint/2010/main" val="17395558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ank you Headline Subhea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833CB7-6FF6-1B4A-A6EE-C59A0570C88B}"/>
              </a:ext>
            </a:extLst>
          </p:cNvPr>
          <p:cNvSpPr/>
          <p:nvPr userDrawn="1"/>
        </p:nvSpPr>
        <p:spPr>
          <a:xfrm>
            <a:off x="0" y="288100"/>
            <a:ext cx="12192000" cy="6341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itle 1">
            <a:extLst>
              <a:ext uri="{FF2B5EF4-FFF2-40B4-BE49-F238E27FC236}">
                <a16:creationId xmlns:a16="http://schemas.microsoft.com/office/drawing/2014/main" id="{0B23F9A6-81DE-EC43-B89A-EB55D411B032}"/>
              </a:ext>
            </a:extLst>
          </p:cNvPr>
          <p:cNvSpPr>
            <a:spLocks noGrp="1"/>
          </p:cNvSpPr>
          <p:nvPr>
            <p:ph type="ctrTitle"/>
          </p:nvPr>
        </p:nvSpPr>
        <p:spPr>
          <a:xfrm>
            <a:off x="914400" y="1"/>
            <a:ext cx="10363200" cy="2279737"/>
          </a:xfrm>
        </p:spPr>
        <p:txBody>
          <a:bodyPr anchor="b">
            <a:noAutofit/>
          </a:bodyPr>
          <a:lstStyle>
            <a:lvl1pPr algn="ctr">
              <a:defRPr sz="4000" b="1" i="0" spc="300">
                <a:latin typeface="Arial" panose="020B0604020202020204" pitchFamily="34" charset="0"/>
                <a:cs typeface="Arial" panose="020B0604020202020204" pitchFamily="34" charset="0"/>
              </a:defRPr>
            </a:lvl1pPr>
          </a:lstStyle>
          <a:p>
            <a:endParaRPr lang="en-US"/>
          </a:p>
        </p:txBody>
      </p:sp>
      <p:sp>
        <p:nvSpPr>
          <p:cNvPr id="11" name="Text Placeholder 13">
            <a:extLst>
              <a:ext uri="{FF2B5EF4-FFF2-40B4-BE49-F238E27FC236}">
                <a16:creationId xmlns:a16="http://schemas.microsoft.com/office/drawing/2014/main" id="{091CA77A-272A-814A-96BC-A4114310DBB5}"/>
              </a:ext>
            </a:extLst>
          </p:cNvPr>
          <p:cNvSpPr>
            <a:spLocks noGrp="1"/>
          </p:cNvSpPr>
          <p:nvPr>
            <p:ph type="body" sz="quarter" idx="13"/>
          </p:nvPr>
        </p:nvSpPr>
        <p:spPr>
          <a:xfrm>
            <a:off x="3466369" y="2536553"/>
            <a:ext cx="5242560" cy="594360"/>
          </a:xfrm>
        </p:spPr>
        <p:txBody>
          <a:bodyPr>
            <a:normAutofit/>
          </a:bodyPr>
          <a:lstStyle>
            <a:lvl1pPr marL="0" indent="0" algn="ctr">
              <a:buNone/>
              <a:defRPr sz="1800">
                <a:solidFill>
                  <a:schemeClr val="accent1"/>
                </a:solidFill>
              </a:defRPr>
            </a:lvl1pPr>
          </a:lstStyle>
          <a:p>
            <a:pPr lvl="0"/>
            <a:endParaRPr lang="en-US"/>
          </a:p>
        </p:txBody>
      </p:sp>
      <p:sp>
        <p:nvSpPr>
          <p:cNvPr id="12" name="Text Placeholder 13">
            <a:extLst>
              <a:ext uri="{FF2B5EF4-FFF2-40B4-BE49-F238E27FC236}">
                <a16:creationId xmlns:a16="http://schemas.microsoft.com/office/drawing/2014/main" id="{DE5D873B-4359-3148-9EA5-12582FF28EAD}"/>
              </a:ext>
            </a:extLst>
          </p:cNvPr>
          <p:cNvSpPr>
            <a:spLocks noGrp="1"/>
          </p:cNvSpPr>
          <p:nvPr>
            <p:ph type="body" sz="quarter" idx="14"/>
          </p:nvPr>
        </p:nvSpPr>
        <p:spPr>
          <a:xfrm>
            <a:off x="914400" y="6263014"/>
            <a:ext cx="10363200" cy="366386"/>
          </a:xfrm>
        </p:spPr>
        <p:txBody>
          <a:bodyPr>
            <a:noAutofit/>
          </a:bodyPr>
          <a:lstStyle>
            <a:lvl1pPr marL="0" indent="0" algn="ctr">
              <a:buNone/>
              <a:defRPr sz="1200" b="0" i="0">
                <a:latin typeface="Arial" panose="020B0604020202020204" pitchFamily="34" charset="0"/>
                <a:cs typeface="Arial" panose="020B0604020202020204" pitchFamily="34" charset="0"/>
              </a:defRPr>
            </a:lvl1pPr>
          </a:lstStyle>
          <a:p>
            <a:pPr lvl="0"/>
            <a:endParaRPr lang="en-US"/>
          </a:p>
        </p:txBody>
      </p:sp>
      <p:sp>
        <p:nvSpPr>
          <p:cNvPr id="13" name="Rectangle 12">
            <a:extLst>
              <a:ext uri="{FF2B5EF4-FFF2-40B4-BE49-F238E27FC236}">
                <a16:creationId xmlns:a16="http://schemas.microsoft.com/office/drawing/2014/main" id="{95A25841-9979-2942-86D2-1B164A4E900B}"/>
              </a:ext>
            </a:extLst>
          </p:cNvPr>
          <p:cNvSpPr/>
          <p:nvPr userDrawn="1"/>
        </p:nvSpPr>
        <p:spPr>
          <a:xfrm>
            <a:off x="0" y="6629400"/>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9469603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ACT M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833CB7-6FF6-1B4A-A6EE-C59A0570C88B}"/>
              </a:ext>
            </a:extLst>
          </p:cNvPr>
          <p:cNvSpPr/>
          <p:nvPr userDrawn="1"/>
        </p:nvSpPr>
        <p:spPr>
          <a:xfrm>
            <a:off x="0" y="288100"/>
            <a:ext cx="12192000" cy="6341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itle 1">
            <a:extLst>
              <a:ext uri="{FF2B5EF4-FFF2-40B4-BE49-F238E27FC236}">
                <a16:creationId xmlns:a16="http://schemas.microsoft.com/office/drawing/2014/main" id="{0B23F9A6-81DE-EC43-B89A-EB55D411B032}"/>
              </a:ext>
            </a:extLst>
          </p:cNvPr>
          <p:cNvSpPr>
            <a:spLocks noGrp="1"/>
          </p:cNvSpPr>
          <p:nvPr>
            <p:ph type="ctrTitle"/>
          </p:nvPr>
        </p:nvSpPr>
        <p:spPr>
          <a:xfrm>
            <a:off x="914400" y="-1"/>
            <a:ext cx="10363200" cy="1691013"/>
          </a:xfrm>
        </p:spPr>
        <p:txBody>
          <a:bodyPr anchor="b">
            <a:normAutofit/>
          </a:bodyPr>
          <a:lstStyle>
            <a:lvl1pPr algn="ctr">
              <a:defRPr sz="4000" b="1" i="0" spc="300">
                <a:latin typeface="Arial" panose="020B0604020202020204" pitchFamily="34" charset="0"/>
                <a:cs typeface="Arial" panose="020B0604020202020204" pitchFamily="34" charset="0"/>
              </a:defRPr>
            </a:lvl1pPr>
          </a:lstStyle>
          <a:p>
            <a:endParaRPr lang="en-US"/>
          </a:p>
        </p:txBody>
      </p:sp>
      <p:sp>
        <p:nvSpPr>
          <p:cNvPr id="11" name="Text Placeholder 13">
            <a:extLst>
              <a:ext uri="{FF2B5EF4-FFF2-40B4-BE49-F238E27FC236}">
                <a16:creationId xmlns:a16="http://schemas.microsoft.com/office/drawing/2014/main" id="{091CA77A-272A-814A-96BC-A4114310DBB5}"/>
              </a:ext>
            </a:extLst>
          </p:cNvPr>
          <p:cNvSpPr>
            <a:spLocks noGrp="1"/>
          </p:cNvSpPr>
          <p:nvPr>
            <p:ph type="body" sz="quarter" idx="13"/>
          </p:nvPr>
        </p:nvSpPr>
        <p:spPr>
          <a:xfrm>
            <a:off x="3466369" y="1947829"/>
            <a:ext cx="5242560" cy="594360"/>
          </a:xfrm>
        </p:spPr>
        <p:txBody>
          <a:bodyPr>
            <a:normAutofit/>
          </a:bodyPr>
          <a:lstStyle>
            <a:lvl1pPr marL="0" indent="0" algn="ctr">
              <a:buNone/>
              <a:defRPr sz="1800">
                <a:solidFill>
                  <a:schemeClr val="accent1"/>
                </a:solidFill>
              </a:defRPr>
            </a:lvl1pPr>
          </a:lstStyle>
          <a:p>
            <a:pPr lvl="0"/>
            <a:endParaRPr lang="en-US"/>
          </a:p>
        </p:txBody>
      </p:sp>
      <p:sp>
        <p:nvSpPr>
          <p:cNvPr id="13" name="Rectangle 12">
            <a:extLst>
              <a:ext uri="{FF2B5EF4-FFF2-40B4-BE49-F238E27FC236}">
                <a16:creationId xmlns:a16="http://schemas.microsoft.com/office/drawing/2014/main" id="{95A25841-9979-2942-86D2-1B164A4E900B}"/>
              </a:ext>
            </a:extLst>
          </p:cNvPr>
          <p:cNvSpPr/>
          <p:nvPr userDrawn="1"/>
        </p:nvSpPr>
        <p:spPr>
          <a:xfrm>
            <a:off x="0" y="6629400"/>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7" name="Picture 6" descr="A picture containing window, drawing&#10;&#10;Description automatically generated">
            <a:extLst>
              <a:ext uri="{FF2B5EF4-FFF2-40B4-BE49-F238E27FC236}">
                <a16:creationId xmlns:a16="http://schemas.microsoft.com/office/drawing/2014/main" id="{B0CC8BB2-F65A-A54A-B8C5-EFFB889165E2}"/>
              </a:ext>
            </a:extLst>
          </p:cNvPr>
          <p:cNvPicPr>
            <a:picLocks noChangeAspect="1"/>
          </p:cNvPicPr>
          <p:nvPr userDrawn="1"/>
        </p:nvPicPr>
        <p:blipFill>
          <a:blip r:embed="rId2"/>
          <a:stretch>
            <a:fillRect/>
          </a:stretch>
        </p:blipFill>
        <p:spPr>
          <a:xfrm>
            <a:off x="3894782" y="5671296"/>
            <a:ext cx="4385733" cy="711200"/>
          </a:xfrm>
          <a:prstGeom prst="rect">
            <a:avLst/>
          </a:prstGeom>
        </p:spPr>
      </p:pic>
    </p:spTree>
    <p:extLst>
      <p:ext uri="{BB962C8B-B14F-4D97-AF65-F5344CB8AC3E}">
        <p14:creationId xmlns:p14="http://schemas.microsoft.com/office/powerpoint/2010/main" val="3988869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ppendix">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833CB7-6FF6-1B4A-A6EE-C59A0570C88B}"/>
              </a:ext>
            </a:extLst>
          </p:cNvPr>
          <p:cNvSpPr/>
          <p:nvPr userDrawn="1"/>
        </p:nvSpPr>
        <p:spPr>
          <a:xfrm>
            <a:off x="0" y="288100"/>
            <a:ext cx="12192000" cy="6341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9" name="Title 1">
            <a:extLst>
              <a:ext uri="{FF2B5EF4-FFF2-40B4-BE49-F238E27FC236}">
                <a16:creationId xmlns:a16="http://schemas.microsoft.com/office/drawing/2014/main" id="{0B23F9A6-81DE-EC43-B89A-EB55D411B032}"/>
              </a:ext>
            </a:extLst>
          </p:cNvPr>
          <p:cNvSpPr>
            <a:spLocks noGrp="1"/>
          </p:cNvSpPr>
          <p:nvPr>
            <p:ph type="ctrTitle"/>
          </p:nvPr>
        </p:nvSpPr>
        <p:spPr>
          <a:xfrm>
            <a:off x="914400" y="0"/>
            <a:ext cx="10363200" cy="6858000"/>
          </a:xfrm>
        </p:spPr>
        <p:txBody>
          <a:bodyPr anchor="ctr" anchorCtr="0">
            <a:normAutofit/>
          </a:bodyPr>
          <a:lstStyle>
            <a:lvl1pPr algn="ctr">
              <a:defRPr sz="4000" b="1" i="0" spc="300">
                <a:latin typeface="Arial" panose="020B0604020202020204" pitchFamily="34" charset="0"/>
                <a:cs typeface="Arial" panose="020B0604020202020204" pitchFamily="34" charset="0"/>
              </a:defRPr>
            </a:lvl1pPr>
          </a:lstStyle>
          <a:p>
            <a:endParaRPr lang="en-US"/>
          </a:p>
        </p:txBody>
      </p:sp>
      <p:sp>
        <p:nvSpPr>
          <p:cNvPr id="13" name="Rectangle 12">
            <a:extLst>
              <a:ext uri="{FF2B5EF4-FFF2-40B4-BE49-F238E27FC236}">
                <a16:creationId xmlns:a16="http://schemas.microsoft.com/office/drawing/2014/main" id="{95A25841-9979-2942-86D2-1B164A4E900B}"/>
              </a:ext>
            </a:extLst>
          </p:cNvPr>
          <p:cNvSpPr/>
          <p:nvPr userDrawn="1"/>
        </p:nvSpPr>
        <p:spPr>
          <a:xfrm>
            <a:off x="0" y="6629400"/>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7216177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Title Only">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16518FB-550B-9D4D-B43B-7AF41E60F573}"/>
              </a:ext>
            </a:extLst>
          </p:cNvPr>
          <p:cNvSpPr>
            <a:spLocks noGrp="1"/>
          </p:cNvSpPr>
          <p:nvPr>
            <p:ph type="ctrTitle" hasCustomPrompt="1"/>
          </p:nvPr>
        </p:nvSpPr>
        <p:spPr>
          <a:xfrm>
            <a:off x="526094" y="0"/>
            <a:ext cx="11139812" cy="6300592"/>
          </a:xfrm>
          <a:noFill/>
        </p:spPr>
        <p:txBody>
          <a:bodyPr anchor="ctr" anchorCtr="0">
            <a:normAutofit/>
          </a:bodyPr>
          <a:lstStyle>
            <a:lvl1pPr algn="ctr">
              <a:defRPr sz="3600" b="1" i="0" spc="300">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1548080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Title &amp; Subtex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FA3CC15-40E3-CB42-A184-0C637F189F34}"/>
              </a:ext>
            </a:extLst>
          </p:cNvPr>
          <p:cNvSpPr>
            <a:spLocks noGrp="1"/>
          </p:cNvSpPr>
          <p:nvPr>
            <p:ph type="ctrTitle" hasCustomPrompt="1"/>
          </p:nvPr>
        </p:nvSpPr>
        <p:spPr>
          <a:xfrm>
            <a:off x="601249" y="599522"/>
            <a:ext cx="10972800" cy="2387600"/>
          </a:xfrm>
        </p:spPr>
        <p:txBody>
          <a:bodyPr anchor="b">
            <a:normAutofit/>
          </a:bodyPr>
          <a:lstStyle>
            <a:lvl1pPr algn="ctr">
              <a:defRPr sz="3600" b="1" i="0" spc="300">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sp>
        <p:nvSpPr>
          <p:cNvPr id="4" name="Text Placeholder 13">
            <a:extLst>
              <a:ext uri="{FF2B5EF4-FFF2-40B4-BE49-F238E27FC236}">
                <a16:creationId xmlns:a16="http://schemas.microsoft.com/office/drawing/2014/main" id="{841EB037-2A5D-0445-A471-CA7620D4A22D}"/>
              </a:ext>
            </a:extLst>
          </p:cNvPr>
          <p:cNvSpPr>
            <a:spLocks noGrp="1"/>
          </p:cNvSpPr>
          <p:nvPr>
            <p:ph type="body" sz="quarter" idx="10"/>
          </p:nvPr>
        </p:nvSpPr>
        <p:spPr>
          <a:xfrm>
            <a:off x="3035891" y="3552318"/>
            <a:ext cx="6103516" cy="1463675"/>
          </a:xfrm>
          <a:prstGeom prst="rect">
            <a:avLst/>
          </a:prstGeom>
        </p:spPr>
        <p:txBody>
          <a:bodyPr/>
          <a:lstStyle>
            <a:lvl1pPr marL="0" indent="0" algn="ctr">
              <a:buNone/>
              <a:defRPr sz="1600"/>
            </a:lvl1pPr>
          </a:lstStyle>
          <a:p>
            <a:pPr lvl="0"/>
            <a:r>
              <a:rPr lang="en-US"/>
              <a:t>Click to edit Master text styles</a:t>
            </a:r>
          </a:p>
        </p:txBody>
      </p:sp>
    </p:spTree>
    <p:extLst>
      <p:ext uri="{BB962C8B-B14F-4D97-AF65-F5344CB8AC3E}">
        <p14:creationId xmlns:p14="http://schemas.microsoft.com/office/powerpoint/2010/main" val="288075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w/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60358"/>
            <a:ext cx="11606197" cy="464686"/>
          </a:xfrm>
          <a:prstGeom prst="rect">
            <a:avLst/>
          </a:prstGeom>
        </p:spPr>
        <p:txBody>
          <a:bodyPr>
            <a:normAutofit/>
          </a:bodyPr>
          <a:lstStyle>
            <a:lvl1pPr>
              <a:defRPr sz="3000"/>
            </a:lvl1pPr>
          </a:lstStyle>
          <a:p>
            <a:r>
              <a:rPr lang="en-US"/>
              <a:t>CLICK TO EDIT MASTER TITLE STYLE</a:t>
            </a:r>
          </a:p>
        </p:txBody>
      </p:sp>
      <p:sp>
        <p:nvSpPr>
          <p:cNvPr id="3" name="Content Placeholder 2"/>
          <p:cNvSpPr>
            <a:spLocks noGrp="1"/>
          </p:cNvSpPr>
          <p:nvPr>
            <p:ph idx="1"/>
          </p:nvPr>
        </p:nvSpPr>
        <p:spPr>
          <a:xfrm>
            <a:off x="585802" y="1514219"/>
            <a:ext cx="11088455" cy="4351338"/>
          </a:xfrm>
          <a:prstGeom prst="rect">
            <a:avLst/>
          </a:prstGeom>
        </p:spPr>
        <p:txBody>
          <a:bodyPr/>
          <a:lstStyle>
            <a:lvl1pPr>
              <a:spcAft>
                <a:spcPts val="200"/>
              </a:spcAft>
              <a:defRPr/>
            </a:lvl1pPr>
            <a:lvl2pPr>
              <a:spcAft>
                <a:spcPts val="200"/>
              </a:spcAft>
              <a:defRPr/>
            </a:lvl2pPr>
            <a:lvl3pPr>
              <a:spcAft>
                <a:spcPts val="200"/>
              </a:spcAft>
              <a:defRPr/>
            </a:lvl3pPr>
            <a:lvl4pPr>
              <a:spcAft>
                <a:spcPts val="200"/>
              </a:spcAft>
              <a:defRPr/>
            </a:lvl4pPr>
            <a:lvl5pPr>
              <a:spcAft>
                <a:spcPts val="2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7704F5F8-7C53-1748-B1D9-02F7C597F100}"/>
              </a:ext>
            </a:extLst>
          </p:cNvPr>
          <p:cNvSpPr>
            <a:spLocks noGrp="1"/>
          </p:cNvSpPr>
          <p:nvPr>
            <p:ph type="sldNum" sz="quarter" idx="4"/>
          </p:nvPr>
        </p:nvSpPr>
        <p:spPr>
          <a:xfrm>
            <a:off x="4724400" y="6395541"/>
            <a:ext cx="2743200" cy="365125"/>
          </a:xfrm>
          <a:prstGeom prst="rect">
            <a:avLst/>
          </a:prstGeom>
        </p:spPr>
        <p:txBody>
          <a:bodyPr vert="horz" lIns="91440" tIns="45720" rIns="91440" bIns="45720" rtlCol="0" anchor="b" anchorCtr="0">
            <a:normAutofit/>
          </a:bodyPr>
          <a:lstStyle>
            <a:lvl1pPr algn="ctr">
              <a:defRPr sz="1200" b="1">
                <a:solidFill>
                  <a:schemeClr val="tx1">
                    <a:lumMod val="50000"/>
                    <a:lumOff val="50000"/>
                  </a:schemeClr>
                </a:solidFill>
              </a:defRPr>
            </a:lvl1pPr>
          </a:lstStyle>
          <a:p>
            <a:fld id="{3820D018-5053-5E44-9D03-85C0A23C5DA4}" type="slidenum">
              <a:rPr lang="en-US" smtClean="0"/>
              <a:pPr/>
              <a:t>‹#›</a:t>
            </a:fld>
            <a:endParaRPr lang="en-US"/>
          </a:p>
        </p:txBody>
      </p:sp>
      <p:sp>
        <p:nvSpPr>
          <p:cNvPr id="7" name="Text Placeholder 4">
            <a:extLst>
              <a:ext uri="{FF2B5EF4-FFF2-40B4-BE49-F238E27FC236}">
                <a16:creationId xmlns:a16="http://schemas.microsoft.com/office/drawing/2014/main" id="{C9CE30B4-B773-944A-B80E-37A0875D28C3}"/>
              </a:ext>
            </a:extLst>
          </p:cNvPr>
          <p:cNvSpPr>
            <a:spLocks noGrp="1"/>
          </p:cNvSpPr>
          <p:nvPr>
            <p:ph type="body" sz="quarter" idx="10" hasCustomPrompt="1"/>
          </p:nvPr>
        </p:nvSpPr>
        <p:spPr>
          <a:xfrm>
            <a:off x="586317" y="947652"/>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16545398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w/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60358"/>
            <a:ext cx="11606197" cy="464686"/>
          </a:xfrm>
          <a:prstGeom prst="rect">
            <a:avLst/>
          </a:prstGeom>
        </p:spPr>
        <p:txBody>
          <a:bodyPr>
            <a:normAutofit/>
          </a:bodyPr>
          <a:lstStyle>
            <a:lvl1pPr>
              <a:defRPr sz="3000"/>
            </a:lvl1pPr>
          </a:lstStyle>
          <a:p>
            <a:r>
              <a:rPr lang="en-US"/>
              <a:t>CLICK TO EDIT MASTER TITLE STYLE</a:t>
            </a:r>
          </a:p>
        </p:txBody>
      </p:sp>
      <p:sp>
        <p:nvSpPr>
          <p:cNvPr id="3" name="Content Placeholder 2"/>
          <p:cNvSpPr>
            <a:spLocks noGrp="1"/>
          </p:cNvSpPr>
          <p:nvPr>
            <p:ph idx="1"/>
          </p:nvPr>
        </p:nvSpPr>
        <p:spPr>
          <a:xfrm>
            <a:off x="585802" y="1050755"/>
            <a:ext cx="11088455" cy="4974263"/>
          </a:xfrm>
          <a:prstGeom prst="rect">
            <a:avLst/>
          </a:prstGeom>
        </p:spPr>
        <p:txBody>
          <a:bodyPr/>
          <a:lstStyle>
            <a:lvl1pPr>
              <a:spcAft>
                <a:spcPts val="200"/>
              </a:spcAft>
              <a:defRPr/>
            </a:lvl1pPr>
            <a:lvl2pPr>
              <a:spcAft>
                <a:spcPts val="200"/>
              </a:spcAft>
              <a:defRPr/>
            </a:lvl2pPr>
            <a:lvl3pPr>
              <a:spcAft>
                <a:spcPts val="200"/>
              </a:spcAft>
              <a:defRPr/>
            </a:lvl3pPr>
            <a:lvl4pPr>
              <a:spcAft>
                <a:spcPts val="200"/>
              </a:spcAft>
              <a:defRPr/>
            </a:lvl4pPr>
            <a:lvl5pPr>
              <a:spcAft>
                <a:spcPts val="2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7704F5F8-7C53-1748-B1D9-02F7C597F100}"/>
              </a:ext>
            </a:extLst>
          </p:cNvPr>
          <p:cNvSpPr>
            <a:spLocks noGrp="1"/>
          </p:cNvSpPr>
          <p:nvPr>
            <p:ph type="sldNum" sz="quarter" idx="4"/>
          </p:nvPr>
        </p:nvSpPr>
        <p:spPr>
          <a:xfrm>
            <a:off x="4724400" y="6395541"/>
            <a:ext cx="2743200" cy="365125"/>
          </a:xfrm>
          <a:prstGeom prst="rect">
            <a:avLst/>
          </a:prstGeom>
        </p:spPr>
        <p:txBody>
          <a:bodyPr vert="horz" lIns="91440" tIns="45720" rIns="91440" bIns="45720" rtlCol="0" anchor="b" anchorCtr="0">
            <a:normAutofit/>
          </a:bodyPr>
          <a:lstStyle>
            <a:lvl1pPr algn="ctr">
              <a:defRPr sz="1200" b="1">
                <a:solidFill>
                  <a:schemeClr val="tx1">
                    <a:lumMod val="50000"/>
                    <a:lumOff val="50000"/>
                  </a:schemeClr>
                </a:solidFill>
              </a:defRPr>
            </a:lvl1pPr>
          </a:lstStyle>
          <a:p>
            <a:fld id="{3820D018-5053-5E44-9D03-85C0A23C5DA4}" type="slidenum">
              <a:rPr lang="en-US" smtClean="0"/>
              <a:pPr/>
              <a:t>‹#›</a:t>
            </a:fld>
            <a:endParaRPr lang="en-US"/>
          </a:p>
        </p:txBody>
      </p:sp>
    </p:spTree>
    <p:extLst>
      <p:ext uri="{BB962C8B-B14F-4D97-AF65-F5344CB8AC3E}">
        <p14:creationId xmlns:p14="http://schemas.microsoft.com/office/powerpoint/2010/main" val="42647302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4724400" y="6395541"/>
            <a:ext cx="2743200" cy="365125"/>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4" name="Title 1">
            <a:extLst>
              <a:ext uri="{FF2B5EF4-FFF2-40B4-BE49-F238E27FC236}">
                <a16:creationId xmlns:a16="http://schemas.microsoft.com/office/drawing/2014/main" id="{CE52ED4C-E7BC-1C4A-9E30-D459D46F6995}"/>
              </a:ext>
            </a:extLst>
          </p:cNvPr>
          <p:cNvSpPr>
            <a:spLocks noGrp="1"/>
          </p:cNvSpPr>
          <p:nvPr>
            <p:ph type="title" hasCustomPrompt="1"/>
          </p:nvPr>
        </p:nvSpPr>
        <p:spPr>
          <a:xfrm>
            <a:off x="585803" y="460358"/>
            <a:ext cx="11606197" cy="464686"/>
          </a:xfrm>
          <a:prstGeom prst="rect">
            <a:avLst/>
          </a:prstGeom>
        </p:spPr>
        <p:txBody>
          <a:bodyPr>
            <a:normAutofit/>
          </a:bodyPr>
          <a:lstStyle>
            <a:lvl1pPr>
              <a:defRPr sz="3000"/>
            </a:lvl1pPr>
          </a:lstStyle>
          <a:p>
            <a:r>
              <a:rPr lang="en-US"/>
              <a:t>CLICK TO EDIT MASTER TITLE STYLE</a:t>
            </a:r>
          </a:p>
        </p:txBody>
      </p:sp>
    </p:spTree>
    <p:extLst>
      <p:ext uri="{BB962C8B-B14F-4D97-AF65-F5344CB8AC3E}">
        <p14:creationId xmlns:p14="http://schemas.microsoft.com/office/powerpoint/2010/main" val="29508490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head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58323"/>
            <a:ext cx="11606197" cy="464686"/>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4724400" y="6395541"/>
            <a:ext cx="2743200" cy="365125"/>
          </a:xfrm>
          <a:prstGeom prst="rect">
            <a:avLst/>
          </a:prstGeom>
        </p:spPr>
        <p:txBody>
          <a:bodyPr>
            <a:normAutofit/>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7" name="Text Placeholder 4">
            <a:extLst>
              <a:ext uri="{FF2B5EF4-FFF2-40B4-BE49-F238E27FC236}">
                <a16:creationId xmlns:a16="http://schemas.microsoft.com/office/drawing/2014/main" id="{96137F75-4F95-8343-B6FE-B973694B3304}"/>
              </a:ext>
            </a:extLst>
          </p:cNvPr>
          <p:cNvSpPr>
            <a:spLocks noGrp="1"/>
          </p:cNvSpPr>
          <p:nvPr>
            <p:ph type="body" sz="quarter" idx="10" hasCustomPrompt="1"/>
          </p:nvPr>
        </p:nvSpPr>
        <p:spPr>
          <a:xfrm>
            <a:off x="586317" y="945617"/>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3512798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 image ro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803" y="455366"/>
            <a:ext cx="11606197" cy="464686"/>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4724400" y="6395541"/>
            <a:ext cx="2743200" cy="365125"/>
          </a:xfrm>
          <a:prstGeom prst="rect">
            <a:avLst/>
          </a:prstGeom>
        </p:spPr>
        <p:txBody>
          <a:bodyPr>
            <a:normAutofit/>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7" name="Picture Placeholder 13">
            <a:extLst>
              <a:ext uri="{FF2B5EF4-FFF2-40B4-BE49-F238E27FC236}">
                <a16:creationId xmlns:a16="http://schemas.microsoft.com/office/drawing/2014/main" id="{35033DE6-4906-A14B-8BAA-64FF3F8CB039}"/>
              </a:ext>
            </a:extLst>
          </p:cNvPr>
          <p:cNvSpPr>
            <a:spLocks noGrp="1"/>
          </p:cNvSpPr>
          <p:nvPr>
            <p:ph type="pic" sz="quarter" idx="16"/>
          </p:nvPr>
        </p:nvSpPr>
        <p:spPr>
          <a:xfrm>
            <a:off x="0" y="1328673"/>
            <a:ext cx="6827520" cy="2993592"/>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8" name="Picture Placeholder 13">
            <a:extLst>
              <a:ext uri="{FF2B5EF4-FFF2-40B4-BE49-F238E27FC236}">
                <a16:creationId xmlns:a16="http://schemas.microsoft.com/office/drawing/2014/main" id="{BA2E69F4-4E5A-2B4C-B92E-A9851895A193}"/>
              </a:ext>
            </a:extLst>
          </p:cNvPr>
          <p:cNvSpPr>
            <a:spLocks noGrp="1"/>
          </p:cNvSpPr>
          <p:nvPr>
            <p:ph type="pic" sz="quarter" idx="17"/>
          </p:nvPr>
        </p:nvSpPr>
        <p:spPr>
          <a:xfrm>
            <a:off x="6819157" y="1328673"/>
            <a:ext cx="2682240" cy="2993592"/>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9" name="Picture Placeholder 13">
            <a:extLst>
              <a:ext uri="{FF2B5EF4-FFF2-40B4-BE49-F238E27FC236}">
                <a16:creationId xmlns:a16="http://schemas.microsoft.com/office/drawing/2014/main" id="{79BC22C6-7479-EA4E-9886-A0549A4FFD65}"/>
              </a:ext>
            </a:extLst>
          </p:cNvPr>
          <p:cNvSpPr>
            <a:spLocks noGrp="1"/>
          </p:cNvSpPr>
          <p:nvPr>
            <p:ph type="pic" sz="quarter" idx="18"/>
          </p:nvPr>
        </p:nvSpPr>
        <p:spPr>
          <a:xfrm>
            <a:off x="9501397" y="1328673"/>
            <a:ext cx="2682240" cy="2993592"/>
          </a:xfrm>
          <a:prstGeom prst="rect">
            <a:avLst/>
          </a:prstGeom>
          <a:effectLst/>
        </p:spPr>
        <p:txBody>
          <a:bodyPr>
            <a:normAutofit/>
          </a:bodyPr>
          <a:lstStyle>
            <a:lvl1pPr marL="0" indent="0">
              <a:buNone/>
              <a:defRPr sz="1300"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4" name="Text Placeholder 3">
            <a:extLst>
              <a:ext uri="{FF2B5EF4-FFF2-40B4-BE49-F238E27FC236}">
                <a16:creationId xmlns:a16="http://schemas.microsoft.com/office/drawing/2014/main" id="{50241C84-FFCA-8E4E-881F-61CF05170E76}"/>
              </a:ext>
            </a:extLst>
          </p:cNvPr>
          <p:cNvSpPr>
            <a:spLocks noGrp="1"/>
          </p:cNvSpPr>
          <p:nvPr>
            <p:ph type="body" sz="quarter" idx="19"/>
          </p:nvPr>
        </p:nvSpPr>
        <p:spPr>
          <a:xfrm>
            <a:off x="586318" y="4506632"/>
            <a:ext cx="10720916" cy="1743808"/>
          </a:xfrm>
          <a:prstGeom prst="rect">
            <a:avLst/>
          </a:prstGeom>
        </p:spPr>
        <p:txBody>
          <a:bodyPr/>
          <a:lstStyle>
            <a:lvl1pPr marL="0" indent="0">
              <a:buNone/>
              <a:defRPr/>
            </a:lvl1pPr>
            <a:lvl2pPr marL="342900" indent="0">
              <a:buNone/>
              <a:defRPr/>
            </a:lvl2pPr>
          </a:lstStyle>
          <a:p>
            <a:pPr lvl="0"/>
            <a:r>
              <a:rPr lang="en-US"/>
              <a:t>Click to edit Master text styles</a:t>
            </a:r>
          </a:p>
        </p:txBody>
      </p:sp>
      <p:sp>
        <p:nvSpPr>
          <p:cNvPr id="10" name="Text Placeholder 4">
            <a:extLst>
              <a:ext uri="{FF2B5EF4-FFF2-40B4-BE49-F238E27FC236}">
                <a16:creationId xmlns:a16="http://schemas.microsoft.com/office/drawing/2014/main" id="{CC8BB6A8-F54D-544D-9328-F2C1ED726EEB}"/>
              </a:ext>
            </a:extLst>
          </p:cNvPr>
          <p:cNvSpPr>
            <a:spLocks noGrp="1"/>
          </p:cNvSpPr>
          <p:nvPr>
            <p:ph type="body" sz="quarter" idx="10" hasCustomPrompt="1"/>
          </p:nvPr>
        </p:nvSpPr>
        <p:spPr>
          <a:xfrm>
            <a:off x="586317" y="942660"/>
            <a:ext cx="11438467" cy="363407"/>
          </a:xfrm>
          <a:prstGeom prst="rect">
            <a:avLst/>
          </a:prstGeom>
        </p:spPr>
        <p:txBody>
          <a:bodyPr>
            <a:normAutofit/>
          </a:bodyPr>
          <a:lstStyle>
            <a:lvl1pPr marL="0" indent="0">
              <a:buNone/>
              <a:defRPr sz="2200">
                <a:solidFill>
                  <a:schemeClr val="accent3">
                    <a:lumMod val="75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Master Text Style</a:t>
            </a:r>
          </a:p>
        </p:txBody>
      </p:sp>
    </p:spTree>
    <p:extLst>
      <p:ext uri="{BB962C8B-B14F-4D97-AF65-F5344CB8AC3E}">
        <p14:creationId xmlns:p14="http://schemas.microsoft.com/office/powerpoint/2010/main" val="19335938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5803" y="402849"/>
            <a:ext cx="11606197" cy="464686"/>
          </a:xfrm>
          <a:prstGeom prst="rect">
            <a:avLst/>
          </a:prstGeom>
        </p:spPr>
        <p:txBody>
          <a:bodyPr vert="horz" lIns="0" tIns="0" rIns="0" bIns="0" rtlCol="0" anchor="t" anchorCtr="0">
            <a:normAutofit/>
          </a:bodyPr>
          <a:lstStyle/>
          <a:p>
            <a:r>
              <a:rPr lang="en-US"/>
              <a:t>CLICK TO EDIT MASTER TITLE STYLE</a:t>
            </a:r>
          </a:p>
        </p:txBody>
      </p:sp>
      <p:sp>
        <p:nvSpPr>
          <p:cNvPr id="6" name="Slide Number Placeholder 5"/>
          <p:cNvSpPr>
            <a:spLocks noGrp="1"/>
          </p:cNvSpPr>
          <p:nvPr>
            <p:ph type="sldNum" sz="quarter" idx="4"/>
          </p:nvPr>
        </p:nvSpPr>
        <p:spPr>
          <a:xfrm>
            <a:off x="4724400" y="6395541"/>
            <a:ext cx="2743200" cy="365125"/>
          </a:xfrm>
          <a:prstGeom prst="rect">
            <a:avLst/>
          </a:prstGeom>
        </p:spPr>
        <p:txBody>
          <a:bodyPr vert="horz" lIns="91440" tIns="45720" rIns="91440" bIns="45720" rtlCol="0" anchor="b" anchorCtr="0"/>
          <a:lstStyle>
            <a:lvl1pPr algn="ctr">
              <a:defRPr sz="1200" b="1">
                <a:solidFill>
                  <a:schemeClr val="tx1">
                    <a:lumMod val="50000"/>
                    <a:lumOff val="50000"/>
                  </a:schemeClr>
                </a:solidFill>
              </a:defRPr>
            </a:lvl1pPr>
          </a:lstStyle>
          <a:p>
            <a:fld id="{3820D018-5053-5E44-9D03-85C0A23C5DA4}" type="slidenum">
              <a:rPr lang="en-US" smtClean="0"/>
              <a:pPr/>
              <a:t>‹#›</a:t>
            </a:fld>
            <a:endParaRPr lang="en-US"/>
          </a:p>
        </p:txBody>
      </p:sp>
      <p:pic>
        <p:nvPicPr>
          <p:cNvPr id="11" name="Picture 10" descr="A picture containing window&#10;&#10;Description automatically generated">
            <a:extLst>
              <a:ext uri="{FF2B5EF4-FFF2-40B4-BE49-F238E27FC236}">
                <a16:creationId xmlns:a16="http://schemas.microsoft.com/office/drawing/2014/main" id="{0050A027-1CB5-9A4F-B828-B4F0F26623D8}"/>
              </a:ext>
            </a:extLst>
          </p:cNvPr>
          <p:cNvPicPr>
            <a:picLocks noChangeAspect="1"/>
          </p:cNvPicPr>
          <p:nvPr userDrawn="1"/>
        </p:nvPicPr>
        <p:blipFill>
          <a:blip r:embed="rId26" cstate="screen">
            <a:extLst>
              <a:ext uri="{28A0092B-C50C-407E-A947-70E740481C1C}">
                <a14:useLocalDpi xmlns:a14="http://schemas.microsoft.com/office/drawing/2010/main"/>
              </a:ext>
            </a:extLst>
          </a:blip>
          <a:stretch>
            <a:fillRect/>
          </a:stretch>
        </p:blipFill>
        <p:spPr>
          <a:xfrm>
            <a:off x="10679899" y="6288863"/>
            <a:ext cx="1341120" cy="464686"/>
          </a:xfrm>
          <a:prstGeom prst="rect">
            <a:avLst/>
          </a:prstGeom>
        </p:spPr>
      </p:pic>
      <p:sp>
        <p:nvSpPr>
          <p:cNvPr id="39" name="Text Placeholder 2">
            <a:extLst>
              <a:ext uri="{FF2B5EF4-FFF2-40B4-BE49-F238E27FC236}">
                <a16:creationId xmlns:a16="http://schemas.microsoft.com/office/drawing/2014/main" id="{CE104E0F-8512-9941-A6C6-6C24DD13CF75}"/>
              </a:ext>
            </a:extLst>
          </p:cNvPr>
          <p:cNvSpPr>
            <a:spLocks noGrp="1"/>
          </p:cNvSpPr>
          <p:nvPr>
            <p:ph type="body" idx="1"/>
          </p:nvPr>
        </p:nvSpPr>
        <p:spPr>
          <a:xfrm>
            <a:off x="585803" y="988424"/>
            <a:ext cx="10515600" cy="5126191"/>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0" name="Rectangle 39">
            <a:extLst>
              <a:ext uri="{FF2B5EF4-FFF2-40B4-BE49-F238E27FC236}">
                <a16:creationId xmlns:a16="http://schemas.microsoft.com/office/drawing/2014/main" id="{CF82C162-0945-6241-B4B6-BD4D8EA00FA3}"/>
              </a:ext>
            </a:extLst>
          </p:cNvPr>
          <p:cNvSpPr/>
          <p:nvPr userDrawn="1"/>
        </p:nvSpPr>
        <p:spPr>
          <a:xfrm>
            <a:off x="0" y="0"/>
            <a:ext cx="12192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21775667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Lst>
  <p:hf hdr="0" ftr="0"/>
  <p:txStyles>
    <p:titleStyle>
      <a:lvl1pPr algn="l" defTabSz="685800" rtl="0" eaLnBrk="1" latinLnBrk="0" hangingPunct="1">
        <a:lnSpc>
          <a:spcPct val="90000"/>
        </a:lnSpc>
        <a:spcBef>
          <a:spcPct val="0"/>
        </a:spcBef>
        <a:buNone/>
        <a:defRPr sz="3000" b="1" i="0" kern="1200">
          <a:solidFill>
            <a:schemeClr val="accent1"/>
          </a:solidFill>
          <a:latin typeface="Arial" panose="020B0604020202020204" pitchFamily="34" charset="0"/>
          <a:ea typeface="+mj-ea"/>
          <a:cs typeface="Arial" panose="020B0604020202020204" pitchFamily="34" charset="0"/>
        </a:defRPr>
      </a:lvl1pPr>
    </p:titleStyle>
    <p:bodyStyle>
      <a:lvl1pPr marL="173038" indent="-173038" algn="l" defTabSz="685800" rtl="0" eaLnBrk="1" latinLnBrk="0" hangingPunct="1">
        <a:lnSpc>
          <a:spcPct val="90000"/>
        </a:lnSpc>
        <a:spcBef>
          <a:spcPts val="750"/>
        </a:spcBef>
        <a:spcAft>
          <a:spcPts val="200"/>
        </a:spcAft>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1pPr>
      <a:lvl2pPr marL="514350" indent="-171450" algn="l" defTabSz="685800" rtl="0" eaLnBrk="1" latinLnBrk="0" hangingPunct="1">
        <a:lnSpc>
          <a:spcPct val="90000"/>
        </a:lnSpc>
        <a:spcBef>
          <a:spcPts val="375"/>
        </a:spcBef>
        <a:spcAft>
          <a:spcPts val="200"/>
        </a:spcAft>
        <a:buSzPct val="80000"/>
        <a:buFont typeface="Lucida Grande" panose="020B06000405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spcAft>
          <a:spcPts val="200"/>
        </a:spcAft>
        <a:buSzPct val="50000"/>
        <a:buFont typeface="Hiragino Sans W3" panose="020B0300000000000000" pitchFamily="34" charset="-128"/>
        <a:buChar char="◉"/>
        <a:defRPr sz="160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spcAft>
          <a:spcPts val="200"/>
        </a:spcAft>
        <a:buSzPct val="70000"/>
        <a:buFont typeface="Wingdings" pitchFamily="2" charset="2"/>
        <a:buChar char="v"/>
        <a:defRPr sz="1400" kern="1200">
          <a:solidFill>
            <a:schemeClr val="tx1"/>
          </a:solidFill>
          <a:latin typeface="Arial" panose="020B0604020202020204" pitchFamily="34" charset="0"/>
          <a:ea typeface="+mn-ea"/>
          <a:cs typeface="Arial" panose="020B0604020202020204" pitchFamily="34" charset="0"/>
        </a:defRPr>
      </a:lvl4pPr>
      <a:lvl5pPr marL="1543050" indent="-171450" algn="l" defTabSz="685800" rtl="0" eaLnBrk="1" latinLnBrk="0" hangingPunct="1">
        <a:lnSpc>
          <a:spcPct val="90000"/>
        </a:lnSpc>
        <a:spcBef>
          <a:spcPts val="375"/>
        </a:spcBef>
        <a:spcAft>
          <a:spcPts val="200"/>
        </a:spcAft>
        <a:buSzPct val="90000"/>
        <a:buFont typeface="Lucida Grande" panose="020B0600040502020204" pitchFamily="34" charset="0"/>
        <a:buChar char="□"/>
        <a:defRPr sz="1400" kern="1200">
          <a:solidFill>
            <a:schemeClr val="tx1"/>
          </a:solidFill>
          <a:latin typeface="Arial" panose="020B0604020202020204" pitchFamily="34" charset="0"/>
          <a:ea typeface="+mn-ea"/>
          <a:cs typeface="Arial" panose="020B0604020202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hyperlink" Target="mailto:athome.support@ercpathlight.com" TargetMode="External"/><Relationship Id="rId2" Type="http://schemas.openxmlformats.org/officeDocument/2006/relationships/image" Target="../media/image4.png"/><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customXml" Target="../ink/ink6.xml"/><Relationship Id="rId3" Type="http://schemas.openxmlformats.org/officeDocument/2006/relationships/customXml" Target="../ink/ink1.xml"/><Relationship Id="rId7" Type="http://schemas.openxmlformats.org/officeDocument/2006/relationships/customXml" Target="../ink/ink3.xml"/><Relationship Id="rId12"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9.png"/><Relationship Id="rId11" Type="http://schemas.openxmlformats.org/officeDocument/2006/relationships/customXml" Target="../ink/ink5.xml"/><Relationship Id="rId5" Type="http://schemas.openxmlformats.org/officeDocument/2006/relationships/customXml" Target="../ink/ink2.xml"/><Relationship Id="rId15" Type="http://schemas.openxmlformats.org/officeDocument/2006/relationships/image" Target="../media/image14.png"/><Relationship Id="rId10" Type="http://schemas.openxmlformats.org/officeDocument/2006/relationships/image" Target="../media/image11.png"/><Relationship Id="rId4" Type="http://schemas.openxmlformats.org/officeDocument/2006/relationships/image" Target="../media/image8.png"/><Relationship Id="rId9" Type="http://schemas.openxmlformats.org/officeDocument/2006/relationships/customXml" Target="../ink/ink4.xml"/><Relationship Id="rId1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8.png"/><Relationship Id="rId7" Type="http://schemas.openxmlformats.org/officeDocument/2006/relationships/diagramLayout" Target="../diagrams/layout1.xml"/><Relationship Id="rId12" Type="http://schemas.openxmlformats.org/officeDocument/2006/relationships/image" Target="../media/image24.svg"/><Relationship Id="rId2" Type="http://schemas.openxmlformats.org/officeDocument/2006/relationships/customXml" Target="../ink/ink7.xml"/><Relationship Id="rId1" Type="http://schemas.openxmlformats.org/officeDocument/2006/relationships/slideLayout" Target="../slideLayouts/slideLayout5.xml"/><Relationship Id="rId6" Type="http://schemas.openxmlformats.org/officeDocument/2006/relationships/diagramData" Target="../diagrams/data1.xml"/><Relationship Id="rId11" Type="http://schemas.openxmlformats.org/officeDocument/2006/relationships/image" Target="../media/image23.png"/><Relationship Id="rId5" Type="http://schemas.openxmlformats.org/officeDocument/2006/relationships/customXml" Target="../ink/ink9.xml"/><Relationship Id="rId10" Type="http://schemas.microsoft.com/office/2007/relationships/diagramDrawing" Target="../diagrams/drawing1.xml"/><Relationship Id="rId4" Type="http://schemas.openxmlformats.org/officeDocument/2006/relationships/customXml" Target="../ink/ink8.xml"/><Relationship Id="rId9" Type="http://schemas.openxmlformats.org/officeDocument/2006/relationships/diagramColors" Target="../diagrams/colors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A0ECA4-CCFF-43F3-58DE-0E720F8824A3}"/>
              </a:ext>
            </a:extLst>
          </p:cNvPr>
          <p:cNvSpPr>
            <a:spLocks noGrp="1"/>
          </p:cNvSpPr>
          <p:nvPr>
            <p:ph type="title"/>
          </p:nvPr>
        </p:nvSpPr>
        <p:spPr>
          <a:xfrm>
            <a:off x="292900" y="1397335"/>
            <a:ext cx="11606197" cy="464686"/>
          </a:xfrm>
        </p:spPr>
        <p:txBody>
          <a:bodyPr>
            <a:normAutofit fontScale="90000"/>
          </a:bodyPr>
          <a:lstStyle/>
          <a:p>
            <a:pPr algn="ctr"/>
            <a:r>
              <a:rPr lang="en-US"/>
              <a:t>GETTING STARTED WITH THE ERC/PATHLIGHT AT HOME PLATFORM</a:t>
            </a:r>
            <a:endParaRPr lang="en-GB"/>
          </a:p>
        </p:txBody>
      </p:sp>
      <p:sp>
        <p:nvSpPr>
          <p:cNvPr id="4" name="Slide Number Placeholder 3">
            <a:extLst>
              <a:ext uri="{FF2B5EF4-FFF2-40B4-BE49-F238E27FC236}">
                <a16:creationId xmlns:a16="http://schemas.microsoft.com/office/drawing/2014/main" id="{401D070F-ACC1-CBF3-0D9F-A8D7DE051F31}"/>
              </a:ext>
            </a:extLst>
          </p:cNvPr>
          <p:cNvSpPr>
            <a:spLocks noGrp="1"/>
          </p:cNvSpPr>
          <p:nvPr>
            <p:ph type="sldNum" sz="quarter" idx="4"/>
          </p:nvPr>
        </p:nvSpPr>
        <p:spPr/>
        <p:txBody>
          <a:bodyPr/>
          <a:lstStyle/>
          <a:p>
            <a:fld id="{3820D018-5053-5E44-9D03-85C0A23C5DA4}" type="slidenum">
              <a:rPr lang="en-US" smtClean="0"/>
              <a:pPr/>
              <a:t>1</a:t>
            </a:fld>
            <a:endParaRPr lang="en-US"/>
          </a:p>
        </p:txBody>
      </p:sp>
      <p:pic>
        <p:nvPicPr>
          <p:cNvPr id="7" name="Picture 6" descr="Logo&#10;&#10;Description automatically generated with medium confidence">
            <a:extLst>
              <a:ext uri="{FF2B5EF4-FFF2-40B4-BE49-F238E27FC236}">
                <a16:creationId xmlns:a16="http://schemas.microsoft.com/office/drawing/2014/main" id="{C0767495-5E9C-56F7-B552-ACF28BD531A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2730" y="2464858"/>
            <a:ext cx="10406539" cy="1842952"/>
          </a:xfrm>
          <a:prstGeom prst="rect">
            <a:avLst/>
          </a:prstGeom>
        </p:spPr>
      </p:pic>
    </p:spTree>
    <p:extLst>
      <p:ext uri="{BB962C8B-B14F-4D97-AF65-F5344CB8AC3E}">
        <p14:creationId xmlns:p14="http://schemas.microsoft.com/office/powerpoint/2010/main" val="32830889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7551B60-ABCD-5BC5-4CF8-0895CADF3DA1}"/>
              </a:ext>
            </a:extLst>
          </p:cNvPr>
          <p:cNvSpPr>
            <a:spLocks noGrp="1"/>
          </p:cNvSpPr>
          <p:nvPr>
            <p:ph type="sldNum" sz="quarter" idx="4"/>
          </p:nvPr>
        </p:nvSpPr>
        <p:spPr/>
        <p:txBody>
          <a:bodyPr/>
          <a:lstStyle/>
          <a:p>
            <a:fld id="{3820D018-5053-5E44-9D03-85C0A23C5DA4}" type="slidenum">
              <a:rPr lang="en-US" smtClean="0"/>
              <a:pPr/>
              <a:t>2</a:t>
            </a:fld>
            <a:endParaRPr lang="en-US"/>
          </a:p>
        </p:txBody>
      </p:sp>
      <p:pic>
        <p:nvPicPr>
          <p:cNvPr id="10" name="Picture 9" descr="Graphical user interface, application&#10;&#10;Description automatically generated">
            <a:extLst>
              <a:ext uri="{FF2B5EF4-FFF2-40B4-BE49-F238E27FC236}">
                <a16:creationId xmlns:a16="http://schemas.microsoft.com/office/drawing/2014/main" id="{8213E713-1E7D-31B8-EF60-77A54D99BA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19813" y="3288802"/>
            <a:ext cx="3674287" cy="356552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1" name="Title 9">
            <a:extLst>
              <a:ext uri="{FF2B5EF4-FFF2-40B4-BE49-F238E27FC236}">
                <a16:creationId xmlns:a16="http://schemas.microsoft.com/office/drawing/2014/main" id="{6CE8E53D-B28E-D94A-8BC7-86BA4B2FBDCE}"/>
              </a:ext>
            </a:extLst>
          </p:cNvPr>
          <p:cNvSpPr>
            <a:spLocks noGrp="1"/>
          </p:cNvSpPr>
          <p:nvPr>
            <p:ph type="title"/>
          </p:nvPr>
        </p:nvSpPr>
        <p:spPr>
          <a:xfrm>
            <a:off x="318302" y="469950"/>
            <a:ext cx="11606197" cy="464686"/>
          </a:xfrm>
        </p:spPr>
        <p:txBody>
          <a:bodyPr>
            <a:normAutofit/>
          </a:bodyPr>
          <a:lstStyle/>
          <a:p>
            <a:r>
              <a:rPr lang="en-US"/>
              <a:t>Account Creation</a:t>
            </a:r>
          </a:p>
        </p:txBody>
      </p:sp>
      <p:sp>
        <p:nvSpPr>
          <p:cNvPr id="13" name="TextBox 12">
            <a:extLst>
              <a:ext uri="{FF2B5EF4-FFF2-40B4-BE49-F238E27FC236}">
                <a16:creationId xmlns:a16="http://schemas.microsoft.com/office/drawing/2014/main" id="{4E1BDC31-9CBD-837E-3A93-61F3A2271E5D}"/>
              </a:ext>
            </a:extLst>
          </p:cNvPr>
          <p:cNvSpPr txBox="1"/>
          <p:nvPr/>
        </p:nvSpPr>
        <p:spPr>
          <a:xfrm>
            <a:off x="6550553" y="704264"/>
            <a:ext cx="5488975" cy="4124206"/>
          </a:xfrm>
          <a:prstGeom prst="rect">
            <a:avLst/>
          </a:prstGeom>
          <a:noFill/>
        </p:spPr>
        <p:txBody>
          <a:bodyPr wrap="square" lIns="182880" tIns="91440" rIns="182880" bIns="91440" rtlCol="0" anchor="t">
            <a:spAutoFit/>
          </a:bodyPr>
          <a:lstStyle/>
          <a:p>
            <a:pPr algn="l"/>
            <a:r>
              <a:rPr lang="en-US" sz="1600">
                <a:latin typeface="Arial"/>
                <a:cs typeface="Arial"/>
              </a:rPr>
              <a:t>You will receive email notification from </a:t>
            </a:r>
          </a:p>
          <a:p>
            <a:r>
              <a:rPr lang="en-US" sz="1600">
                <a:latin typeface="Arial"/>
                <a:cs typeface="Arial"/>
              </a:rPr>
              <a:t>“</a:t>
            </a:r>
            <a:r>
              <a:rPr lang="en-US" sz="1600"/>
              <a:t>Eating Recovery Center &amp; Pathlight (ERCPL) </a:t>
            </a:r>
            <a:r>
              <a:rPr lang="en-GB" sz="1600">
                <a:effectLst/>
                <a:hlinkClick r:id="rId3" tooltip="mailto:athome.support@ercpathlight.com"/>
              </a:rPr>
              <a:t>athome.support@ercpathlight.com</a:t>
            </a:r>
            <a:r>
              <a:rPr lang="en-US" sz="1600">
                <a:latin typeface="Arial"/>
                <a:cs typeface="Arial"/>
              </a:rPr>
              <a:t>” when your At Home paperwork is ready for completion</a:t>
            </a:r>
          </a:p>
          <a:p>
            <a:pPr algn="l"/>
            <a:endParaRPr lang="en-US" sz="1600">
              <a:latin typeface="Arial" panose="020B0604020202020204" pitchFamily="34" charset="0"/>
              <a:cs typeface="Arial" panose="020B0604020202020204" pitchFamily="34" charset="0"/>
            </a:endParaRPr>
          </a:p>
          <a:p>
            <a:r>
              <a:rPr lang="en-US" sz="1600" b="1">
                <a:latin typeface="Arial"/>
                <a:cs typeface="Arial"/>
              </a:rPr>
              <a:t>At least 24 hours before your start date</a:t>
            </a:r>
            <a:r>
              <a:rPr lang="en-US" sz="1600">
                <a:latin typeface="Arial"/>
                <a:cs typeface="Arial"/>
              </a:rPr>
              <a:t>, you will need to create your account and complete all paperwork assigned:</a:t>
            </a:r>
          </a:p>
          <a:p>
            <a:pPr marL="2114550" lvl="4" indent="-285750">
              <a:buFont typeface="Courier New" panose="020B0604020202020204" pitchFamily="34" charset="0"/>
              <a:buChar char="o"/>
            </a:pPr>
            <a:r>
              <a:rPr lang="en-US" sz="1600">
                <a:latin typeface="Arial"/>
                <a:cs typeface="Arial"/>
              </a:rPr>
              <a:t>Click “visit your account” in the notification email</a:t>
            </a:r>
          </a:p>
          <a:p>
            <a:pPr marL="1200150" lvl="2" indent="-285750">
              <a:buFont typeface="Arial" panose="020B0604020202020204" pitchFamily="34" charset="0"/>
              <a:buChar char="•"/>
            </a:pPr>
            <a:endParaRPr lang="en-US" sz="1600">
              <a:latin typeface="Arial" panose="020B0604020202020204" pitchFamily="34" charset="0"/>
              <a:cs typeface="Arial" panose="020B0604020202020204" pitchFamily="34" charset="0"/>
            </a:endParaRPr>
          </a:p>
          <a:p>
            <a:pPr marL="2114550" lvl="4" indent="-285750">
              <a:buFont typeface="Courier New" panose="020B0604020202020204" pitchFamily="34" charset="0"/>
              <a:buChar char="o"/>
            </a:pPr>
            <a:r>
              <a:rPr lang="en-US" sz="1600">
                <a:latin typeface="Arial" panose="020B0604020202020204" pitchFamily="34" charset="0"/>
                <a:cs typeface="Arial" panose="020B0604020202020204" pitchFamily="34" charset="0"/>
              </a:rPr>
              <a:t>Follow prompt to set a password</a:t>
            </a:r>
          </a:p>
          <a:p>
            <a:pPr marL="1200150" lvl="2" indent="-285750">
              <a:buFont typeface="Arial" panose="020B0604020202020204" pitchFamily="34" charset="0"/>
              <a:buChar char="•"/>
            </a:pPr>
            <a:endParaRPr lang="en-US" sz="1600">
              <a:latin typeface="Arial" panose="020B0604020202020204" pitchFamily="34" charset="0"/>
              <a:cs typeface="Arial" panose="020B0604020202020204" pitchFamily="34" charset="0"/>
            </a:endParaRPr>
          </a:p>
          <a:p>
            <a:pPr marL="2114550" lvl="4" indent="-285750">
              <a:buFont typeface="Courier New" panose="020B0604020202020204" pitchFamily="34" charset="0"/>
              <a:buChar char="o"/>
            </a:pPr>
            <a:r>
              <a:rPr lang="en-US" sz="1600" i="1">
                <a:latin typeface="Arial"/>
                <a:cs typeface="Arial"/>
              </a:rPr>
              <a:t>NOTE: For adolescent programs, both patient and caregiver will share an account</a:t>
            </a:r>
            <a:endParaRPr lang="en-GB" sz="1600" i="1">
              <a:latin typeface="Arial"/>
              <a:cs typeface="Arial"/>
            </a:endParaRPr>
          </a:p>
        </p:txBody>
      </p:sp>
      <p:pic>
        <p:nvPicPr>
          <p:cNvPr id="2" name="Picture 1" descr="A screenshot of a email&#10;&#10;AI-generated content may be incorrect.">
            <a:extLst>
              <a:ext uri="{FF2B5EF4-FFF2-40B4-BE49-F238E27FC236}">
                <a16:creationId xmlns:a16="http://schemas.microsoft.com/office/drawing/2014/main" id="{EA0458FE-7D80-E94F-4D4E-0F4D36253E0D}"/>
              </a:ext>
            </a:extLst>
          </p:cNvPr>
          <p:cNvPicPr>
            <a:picLocks noChangeAspect="1"/>
          </p:cNvPicPr>
          <p:nvPr/>
        </p:nvPicPr>
        <p:blipFill>
          <a:blip r:embed="rId4"/>
          <a:stretch>
            <a:fillRect/>
          </a:stretch>
        </p:blipFill>
        <p:spPr>
          <a:xfrm>
            <a:off x="0" y="938213"/>
            <a:ext cx="4819650" cy="33813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5950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43D38F1-C8C6-7E66-3501-6E8C1D5E8CBE}"/>
              </a:ext>
            </a:extLst>
          </p:cNvPr>
          <p:cNvSpPr>
            <a:spLocks noGrp="1"/>
          </p:cNvSpPr>
          <p:nvPr>
            <p:ph type="sldNum" sz="quarter" idx="4"/>
          </p:nvPr>
        </p:nvSpPr>
        <p:spPr/>
        <p:txBody>
          <a:bodyPr/>
          <a:lstStyle/>
          <a:p>
            <a:fld id="{3820D018-5053-5E44-9D03-85C0A23C5DA4}" type="slidenum">
              <a:rPr lang="en-US" smtClean="0"/>
              <a:pPr/>
              <a:t>3</a:t>
            </a:fld>
            <a:endParaRPr lang="en-US"/>
          </a:p>
        </p:txBody>
      </p:sp>
      <p:pic>
        <p:nvPicPr>
          <p:cNvPr id="7" name="Picture 6" descr="Graphical user interface, text, application&#10;&#10;Description automatically generated">
            <a:extLst>
              <a:ext uri="{FF2B5EF4-FFF2-40B4-BE49-F238E27FC236}">
                <a16:creationId xmlns:a16="http://schemas.microsoft.com/office/drawing/2014/main" id="{0666FB42-3D68-75D0-410C-2447B4AF6F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556" y="3586328"/>
            <a:ext cx="4497893" cy="27510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descr="Text&#10;&#10;Description automatically generated with medium confidence">
            <a:extLst>
              <a:ext uri="{FF2B5EF4-FFF2-40B4-BE49-F238E27FC236}">
                <a16:creationId xmlns:a16="http://schemas.microsoft.com/office/drawing/2014/main" id="{3C0E4FEA-F992-BF58-781A-C85C58B71E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9553" y="4151318"/>
            <a:ext cx="4491509" cy="162105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1" name="Title 9">
            <a:extLst>
              <a:ext uri="{FF2B5EF4-FFF2-40B4-BE49-F238E27FC236}">
                <a16:creationId xmlns:a16="http://schemas.microsoft.com/office/drawing/2014/main" id="{ADFF75C9-7879-D3D3-7E73-A4FC7B491F33}"/>
              </a:ext>
            </a:extLst>
          </p:cNvPr>
          <p:cNvSpPr>
            <a:spLocks noGrp="1"/>
          </p:cNvSpPr>
          <p:nvPr>
            <p:ph type="title"/>
          </p:nvPr>
        </p:nvSpPr>
        <p:spPr>
          <a:xfrm>
            <a:off x="318302" y="469950"/>
            <a:ext cx="11606197" cy="464686"/>
          </a:xfrm>
        </p:spPr>
        <p:txBody>
          <a:bodyPr>
            <a:normAutofit/>
          </a:bodyPr>
          <a:lstStyle/>
          <a:p>
            <a:r>
              <a:rPr lang="en-US"/>
              <a:t>Admission Forms</a:t>
            </a:r>
          </a:p>
        </p:txBody>
      </p:sp>
      <p:sp>
        <p:nvSpPr>
          <p:cNvPr id="12" name="TextBox 11">
            <a:extLst>
              <a:ext uri="{FF2B5EF4-FFF2-40B4-BE49-F238E27FC236}">
                <a16:creationId xmlns:a16="http://schemas.microsoft.com/office/drawing/2014/main" id="{1C9ABBC8-E2CE-14EA-215F-425DFFB602BC}"/>
              </a:ext>
            </a:extLst>
          </p:cNvPr>
          <p:cNvSpPr txBox="1"/>
          <p:nvPr/>
        </p:nvSpPr>
        <p:spPr>
          <a:xfrm>
            <a:off x="314556" y="976156"/>
            <a:ext cx="6630254" cy="2400657"/>
          </a:xfrm>
          <a:prstGeom prst="rect">
            <a:avLst/>
          </a:prstGeom>
          <a:noFill/>
        </p:spPr>
        <p:txBody>
          <a:bodyPr wrap="square" lIns="182880" tIns="91440" rIns="182880" bIns="91440" rtlCol="0">
            <a:spAutoFit/>
          </a:bodyPr>
          <a:lstStyle/>
          <a:p>
            <a:pPr algn="l"/>
            <a:r>
              <a:rPr lang="en-US" sz="1600" b="1">
                <a:latin typeface="Arial" panose="020B0604020202020204" pitchFamily="34" charset="0"/>
                <a:cs typeface="Arial" panose="020B0604020202020204" pitchFamily="34" charset="0"/>
              </a:rPr>
              <a:t>Once logged in, you will be prompted to complete your admission forms.</a:t>
            </a:r>
          </a:p>
          <a:p>
            <a:pPr marL="285750" indent="-285750" algn="l">
              <a:buFont typeface="Arial" panose="020B0604020202020204" pitchFamily="34" charset="0"/>
              <a:buChar char="•"/>
            </a:pPr>
            <a:r>
              <a:rPr lang="en-US" sz="1600">
                <a:latin typeface="Arial" panose="020B0604020202020204" pitchFamily="34" charset="0"/>
                <a:cs typeface="Arial" panose="020B0604020202020204" pitchFamily="34" charset="0"/>
              </a:rPr>
              <a:t>Click “Get Started” to begin. </a:t>
            </a:r>
          </a:p>
          <a:p>
            <a:pPr marL="285750" indent="-285750" algn="l">
              <a:buFont typeface="Arial" panose="020B0604020202020204" pitchFamily="34" charset="0"/>
              <a:buChar char="•"/>
            </a:pPr>
            <a:endParaRPr lang="en-US" sz="1600">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600">
                <a:latin typeface="Arial" panose="020B0604020202020204" pitchFamily="34" charset="0"/>
                <a:cs typeface="Arial" panose="020B0604020202020204" pitchFamily="34" charset="0"/>
              </a:rPr>
              <a:t>Carefully read through and complete the forms, providing any information, initials, checkboxes, or e-signatures.</a:t>
            </a:r>
          </a:p>
          <a:p>
            <a:pPr marL="285750" indent="-285750" algn="l">
              <a:buFont typeface="Arial" panose="020B0604020202020204" pitchFamily="34" charset="0"/>
              <a:buChar char="•"/>
            </a:pPr>
            <a:endParaRPr lang="en-US" sz="1600">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600" b="1">
                <a:latin typeface="Arial" panose="020B0604020202020204" pitchFamily="34" charset="0"/>
                <a:cs typeface="Arial" panose="020B0604020202020204" pitchFamily="34" charset="0"/>
              </a:rPr>
              <a:t>For adolescent programs: </a:t>
            </a:r>
            <a:r>
              <a:rPr lang="en-US" sz="1600">
                <a:latin typeface="Arial" panose="020B0604020202020204" pitchFamily="34" charset="0"/>
                <a:cs typeface="Arial" panose="020B0604020202020204" pitchFamily="34" charset="0"/>
              </a:rPr>
              <a:t>Patient and caregiver will need to complete the forms together.</a:t>
            </a:r>
            <a:endParaRPr lang="en-GB" sz="1600" err="1">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8B0544E8-CBA0-998B-D02A-1812C5D807F5}"/>
              </a:ext>
            </a:extLst>
          </p:cNvPr>
          <p:cNvSpPr txBox="1"/>
          <p:nvPr/>
        </p:nvSpPr>
        <p:spPr>
          <a:xfrm>
            <a:off x="7176284" y="1506353"/>
            <a:ext cx="4898046" cy="2400657"/>
          </a:xfrm>
          <a:prstGeom prst="rect">
            <a:avLst/>
          </a:prstGeom>
          <a:noFill/>
        </p:spPr>
        <p:txBody>
          <a:bodyPr wrap="square" lIns="182880" tIns="91440" rIns="182880" bIns="91440" rtlCol="0" anchor="t">
            <a:spAutoFit/>
          </a:bodyPr>
          <a:lstStyle/>
          <a:p>
            <a:pPr algn="l"/>
            <a:r>
              <a:rPr lang="en-US" sz="1600" b="1">
                <a:latin typeface="Arial" panose="020B0604020202020204" pitchFamily="34" charset="0"/>
                <a:cs typeface="Arial" panose="020B0604020202020204" pitchFamily="34" charset="0"/>
              </a:rPr>
              <a:t>Have questions about a form before signing? </a:t>
            </a:r>
          </a:p>
          <a:p>
            <a:pPr algn="l"/>
            <a:endParaRPr lang="en-US" sz="1600">
              <a:latin typeface="Arial" panose="020B0604020202020204" pitchFamily="34" charset="0"/>
              <a:cs typeface="Arial" panose="020B0604020202020204" pitchFamily="34" charset="0"/>
            </a:endParaRPr>
          </a:p>
          <a:p>
            <a:pPr algn="l"/>
            <a:r>
              <a:rPr lang="en-US" sz="1600">
                <a:latin typeface="Arial"/>
                <a:cs typeface="Arial"/>
              </a:rPr>
              <a:t>You can skip one or all forms by scrolling to the bottom of the form and clicking “Complete form later” for a single form, or “Complete all optional forms later” to skip all.</a:t>
            </a:r>
          </a:p>
          <a:p>
            <a:pPr algn="l"/>
            <a:endParaRPr lang="en-US" sz="1600">
              <a:solidFill>
                <a:srgbClr val="FF0000"/>
              </a:solidFill>
              <a:latin typeface="Arial" panose="020B0604020202020204" pitchFamily="34" charset="0"/>
              <a:cs typeface="Arial" panose="020B0604020202020204" pitchFamily="34" charset="0"/>
            </a:endParaRPr>
          </a:p>
          <a:p>
            <a:pPr algn="l"/>
            <a:r>
              <a:rPr lang="en-US" sz="1600">
                <a:solidFill>
                  <a:srgbClr val="FF0000"/>
                </a:solidFill>
                <a:latin typeface="Arial"/>
                <a:cs typeface="Arial"/>
              </a:rPr>
              <a:t>NOTE: Admission forms must be completed prior to beginning programming.</a:t>
            </a:r>
            <a:endParaRPr lang="en-GB" sz="1600">
              <a:solidFill>
                <a:srgbClr val="FF0000"/>
              </a:solidFill>
              <a:latin typeface="Arial"/>
              <a:cs typeface="Arial"/>
            </a:endParaRPr>
          </a:p>
        </p:txBody>
      </p:sp>
    </p:spTree>
    <p:extLst>
      <p:ext uri="{BB962C8B-B14F-4D97-AF65-F5344CB8AC3E}">
        <p14:creationId xmlns:p14="http://schemas.microsoft.com/office/powerpoint/2010/main" val="3373509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172870E-71C1-9242-8B5F-D2EAE5A81B62}"/>
              </a:ext>
            </a:extLst>
          </p:cNvPr>
          <p:cNvSpPr>
            <a:spLocks noGrp="1"/>
          </p:cNvSpPr>
          <p:nvPr>
            <p:ph type="title"/>
          </p:nvPr>
        </p:nvSpPr>
        <p:spPr>
          <a:xfrm>
            <a:off x="318302" y="469950"/>
            <a:ext cx="11606197" cy="464686"/>
          </a:xfrm>
        </p:spPr>
        <p:txBody>
          <a:bodyPr>
            <a:normAutofit/>
          </a:bodyPr>
          <a:lstStyle/>
          <a:p>
            <a:r>
              <a:rPr lang="en-US"/>
              <a:t>Forms, continued</a:t>
            </a:r>
          </a:p>
        </p:txBody>
      </p:sp>
      <p:sp>
        <p:nvSpPr>
          <p:cNvPr id="5" name="AutoShape 2">
            <a:extLst>
              <a:ext uri="{FF2B5EF4-FFF2-40B4-BE49-F238E27FC236}">
                <a16:creationId xmlns:a16="http://schemas.microsoft.com/office/drawing/2014/main" id="{B0357109-2EA7-4D81-80A1-E5BEA7E3E779}"/>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4" name="TextBox 23">
            <a:extLst>
              <a:ext uri="{FF2B5EF4-FFF2-40B4-BE49-F238E27FC236}">
                <a16:creationId xmlns:a16="http://schemas.microsoft.com/office/drawing/2014/main" id="{783828D8-EE8C-1F66-2A43-4977C7815CF8}"/>
              </a:ext>
            </a:extLst>
          </p:cNvPr>
          <p:cNvSpPr txBox="1"/>
          <p:nvPr/>
        </p:nvSpPr>
        <p:spPr>
          <a:xfrm>
            <a:off x="5682641" y="593917"/>
            <a:ext cx="6233389" cy="2400657"/>
          </a:xfrm>
          <a:prstGeom prst="rect">
            <a:avLst/>
          </a:prstGeom>
          <a:noFill/>
        </p:spPr>
        <p:txBody>
          <a:bodyPr wrap="square" lIns="182880" tIns="91440" rIns="182880" bIns="91440" rtlCol="0" anchor="t">
            <a:spAutoFit/>
          </a:bodyPr>
          <a:lstStyle/>
          <a:p>
            <a:pPr algn="l"/>
            <a:r>
              <a:rPr lang="en-US" sz="1600">
                <a:latin typeface="Arial"/>
                <a:cs typeface="Arial"/>
              </a:rPr>
              <a:t>Forms previously skipped can be found in two ways:</a:t>
            </a:r>
          </a:p>
          <a:p>
            <a:endParaRPr lang="en-US" sz="1600">
              <a:latin typeface="Arial"/>
              <a:cs typeface="Arial"/>
            </a:endParaRPr>
          </a:p>
          <a:p>
            <a:r>
              <a:rPr lang="en-US" sz="1600">
                <a:latin typeface="Arial"/>
                <a:cs typeface="Arial"/>
              </a:rPr>
              <a:t>Under the “Documents/Forms” section. Completed forms will show a green completed.  You will also receive an email of completed forms.</a:t>
            </a:r>
            <a:endParaRPr lang="en-US" sz="1600">
              <a:latin typeface="Arial" panose="020B0604020202020204" pitchFamily="34" charset="0"/>
              <a:cs typeface="Arial" panose="020B0604020202020204" pitchFamily="34" charset="0"/>
            </a:endParaRPr>
          </a:p>
          <a:p>
            <a:endParaRPr lang="en-US" sz="1600">
              <a:latin typeface="Arial" panose="020B0604020202020204" pitchFamily="34" charset="0"/>
              <a:cs typeface="Arial" panose="020B0604020202020204" pitchFamily="34" charset="0"/>
            </a:endParaRPr>
          </a:p>
          <a:p>
            <a:r>
              <a:rPr lang="en-US" sz="1600">
                <a:latin typeface="Arial"/>
                <a:cs typeface="Arial"/>
              </a:rPr>
              <a:t>Incomplete forms will show under this list view as "Incomplete", as well as on your dashboard.</a:t>
            </a:r>
          </a:p>
          <a:p>
            <a:endParaRPr lang="en-US" sz="1600">
              <a:latin typeface="Arial" panose="020B0604020202020204" pitchFamily="34" charset="0"/>
              <a:cs typeface="Arial" panose="020B0604020202020204" pitchFamily="34" charset="0"/>
            </a:endParaRPr>
          </a:p>
        </p:txBody>
      </p:sp>
      <p:grpSp>
        <p:nvGrpSpPr>
          <p:cNvPr id="27" name="Group 26">
            <a:extLst>
              <a:ext uri="{FF2B5EF4-FFF2-40B4-BE49-F238E27FC236}">
                <a16:creationId xmlns:a16="http://schemas.microsoft.com/office/drawing/2014/main" id="{02D682E3-F768-89DE-5833-D6EE47ED8570}"/>
              </a:ext>
            </a:extLst>
          </p:cNvPr>
          <p:cNvGrpSpPr/>
          <p:nvPr/>
        </p:nvGrpSpPr>
        <p:grpSpPr>
          <a:xfrm>
            <a:off x="8590538" y="4379756"/>
            <a:ext cx="429480" cy="45360"/>
            <a:chOff x="8590538" y="4379756"/>
            <a:chExt cx="429480" cy="45360"/>
          </a:xfrm>
        </p:grpSpPr>
        <mc:AlternateContent xmlns:mc="http://schemas.openxmlformats.org/markup-compatibility/2006" xmlns:p14="http://schemas.microsoft.com/office/powerpoint/2010/main">
          <mc:Choice Requires="p14">
            <p:contentPart p14:bwMode="auto" r:id="rId3">
              <p14:nvContentPartPr>
                <p14:cNvPr id="25" name="Ink 24">
                  <a:extLst>
                    <a:ext uri="{FF2B5EF4-FFF2-40B4-BE49-F238E27FC236}">
                      <a16:creationId xmlns:a16="http://schemas.microsoft.com/office/drawing/2014/main" id="{26F752D3-97C5-8169-C84A-715E400CADA5}"/>
                    </a:ext>
                  </a:extLst>
                </p14:cNvPr>
                <p14:cNvContentPartPr/>
                <p14:nvPr/>
              </p14:nvContentPartPr>
              <p14:xfrm>
                <a:off x="8906618" y="4379756"/>
                <a:ext cx="360" cy="360"/>
              </p14:xfrm>
            </p:contentPart>
          </mc:Choice>
          <mc:Fallback xmlns="">
            <p:pic>
              <p:nvPicPr>
                <p:cNvPr id="25" name="Ink 24">
                  <a:extLst>
                    <a:ext uri="{FF2B5EF4-FFF2-40B4-BE49-F238E27FC236}">
                      <a16:creationId xmlns:a16="http://schemas.microsoft.com/office/drawing/2014/main" id="{26F752D3-97C5-8169-C84A-715E400CADA5}"/>
                    </a:ext>
                  </a:extLst>
                </p:cNvPr>
                <p:cNvPicPr/>
                <p:nvPr/>
              </p:nvPicPr>
              <p:blipFill>
                <a:blip r:embed="rId4"/>
                <a:stretch>
                  <a:fillRect/>
                </a:stretch>
              </p:blipFill>
              <p:spPr>
                <a:xfrm>
                  <a:off x="8843618" y="4316756"/>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6" name="Ink 25">
                  <a:extLst>
                    <a:ext uri="{FF2B5EF4-FFF2-40B4-BE49-F238E27FC236}">
                      <a16:creationId xmlns:a16="http://schemas.microsoft.com/office/drawing/2014/main" id="{F7F119F4-86C5-0F75-4F4F-8B32CE1D0D5D}"/>
                    </a:ext>
                  </a:extLst>
                </p14:cNvPr>
                <p14:cNvContentPartPr/>
                <p14:nvPr/>
              </p14:nvContentPartPr>
              <p14:xfrm>
                <a:off x="8590538" y="4424756"/>
                <a:ext cx="429480" cy="360"/>
              </p14:xfrm>
            </p:contentPart>
          </mc:Choice>
          <mc:Fallback xmlns="">
            <p:pic>
              <p:nvPicPr>
                <p:cNvPr id="26" name="Ink 25">
                  <a:extLst>
                    <a:ext uri="{FF2B5EF4-FFF2-40B4-BE49-F238E27FC236}">
                      <a16:creationId xmlns:a16="http://schemas.microsoft.com/office/drawing/2014/main" id="{F7F119F4-86C5-0F75-4F4F-8B32CE1D0D5D}"/>
                    </a:ext>
                  </a:extLst>
                </p:cNvPr>
                <p:cNvPicPr/>
                <p:nvPr/>
              </p:nvPicPr>
              <p:blipFill>
                <a:blip r:embed="rId6"/>
                <a:stretch>
                  <a:fillRect/>
                </a:stretch>
              </p:blipFill>
              <p:spPr>
                <a:xfrm>
                  <a:off x="8527591" y="4361756"/>
                  <a:ext cx="555015" cy="12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7">
            <p14:nvContentPartPr>
              <p14:cNvPr id="28" name="Ink 27">
                <a:extLst>
                  <a:ext uri="{FF2B5EF4-FFF2-40B4-BE49-F238E27FC236}">
                    <a16:creationId xmlns:a16="http://schemas.microsoft.com/office/drawing/2014/main" id="{9480A0E2-822D-9965-6204-2B13C990BC47}"/>
                  </a:ext>
                </a:extLst>
              </p14:cNvPr>
              <p14:cNvContentPartPr/>
              <p14:nvPr/>
            </p14:nvContentPartPr>
            <p14:xfrm>
              <a:off x="8457338" y="3995636"/>
              <a:ext cx="585000" cy="13680"/>
            </p14:xfrm>
          </p:contentPart>
        </mc:Choice>
        <mc:Fallback xmlns="">
          <p:pic>
            <p:nvPicPr>
              <p:cNvPr id="28" name="Ink 27">
                <a:extLst>
                  <a:ext uri="{FF2B5EF4-FFF2-40B4-BE49-F238E27FC236}">
                    <a16:creationId xmlns:a16="http://schemas.microsoft.com/office/drawing/2014/main" id="{9480A0E2-822D-9965-6204-2B13C990BC47}"/>
                  </a:ext>
                </a:extLst>
              </p:cNvPr>
              <p:cNvPicPr/>
              <p:nvPr/>
            </p:nvPicPr>
            <p:blipFill>
              <a:blip r:embed="rId8"/>
              <a:stretch>
                <a:fillRect/>
              </a:stretch>
            </p:blipFill>
            <p:spPr>
              <a:xfrm>
                <a:off x="8394338" y="3930933"/>
                <a:ext cx="710640" cy="142716"/>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9" name="Ink 28">
                <a:extLst>
                  <a:ext uri="{FF2B5EF4-FFF2-40B4-BE49-F238E27FC236}">
                    <a16:creationId xmlns:a16="http://schemas.microsoft.com/office/drawing/2014/main" id="{17256DEC-CF24-79A9-3631-C67414BBCE0C}"/>
                  </a:ext>
                </a:extLst>
              </p14:cNvPr>
              <p14:cNvContentPartPr/>
              <p14:nvPr/>
            </p14:nvContentPartPr>
            <p14:xfrm>
              <a:off x="8613218" y="4921916"/>
              <a:ext cx="498600" cy="360"/>
            </p14:xfrm>
          </p:contentPart>
        </mc:Choice>
        <mc:Fallback xmlns="">
          <p:pic>
            <p:nvPicPr>
              <p:cNvPr id="29" name="Ink 28">
                <a:extLst>
                  <a:ext uri="{FF2B5EF4-FFF2-40B4-BE49-F238E27FC236}">
                    <a16:creationId xmlns:a16="http://schemas.microsoft.com/office/drawing/2014/main" id="{17256DEC-CF24-79A9-3631-C67414BBCE0C}"/>
                  </a:ext>
                </a:extLst>
              </p:cNvPr>
              <p:cNvPicPr/>
              <p:nvPr/>
            </p:nvPicPr>
            <p:blipFill>
              <a:blip r:embed="rId10"/>
              <a:stretch>
                <a:fillRect/>
              </a:stretch>
            </p:blipFill>
            <p:spPr>
              <a:xfrm>
                <a:off x="8550218" y="4858916"/>
                <a:ext cx="62424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0" name="Ink 29">
                <a:extLst>
                  <a:ext uri="{FF2B5EF4-FFF2-40B4-BE49-F238E27FC236}">
                    <a16:creationId xmlns:a16="http://schemas.microsoft.com/office/drawing/2014/main" id="{7FEFC222-954D-2B14-F08D-565B6AA0BFA3}"/>
                  </a:ext>
                </a:extLst>
              </p14:cNvPr>
              <p14:cNvContentPartPr/>
              <p14:nvPr/>
            </p14:nvContentPartPr>
            <p14:xfrm>
              <a:off x="8522498" y="5405756"/>
              <a:ext cx="670680" cy="12960"/>
            </p14:xfrm>
          </p:contentPart>
        </mc:Choice>
        <mc:Fallback xmlns="">
          <p:pic>
            <p:nvPicPr>
              <p:cNvPr id="30" name="Ink 29">
                <a:extLst>
                  <a:ext uri="{FF2B5EF4-FFF2-40B4-BE49-F238E27FC236}">
                    <a16:creationId xmlns:a16="http://schemas.microsoft.com/office/drawing/2014/main" id="{7FEFC222-954D-2B14-F08D-565B6AA0BFA3}"/>
                  </a:ext>
                </a:extLst>
              </p:cNvPr>
              <p:cNvPicPr/>
              <p:nvPr/>
            </p:nvPicPr>
            <p:blipFill>
              <a:blip r:embed="rId12"/>
              <a:stretch>
                <a:fillRect/>
              </a:stretch>
            </p:blipFill>
            <p:spPr>
              <a:xfrm>
                <a:off x="8459498" y="5342756"/>
                <a:ext cx="796320" cy="1386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1" name="Ink 30">
                <a:extLst>
                  <a:ext uri="{FF2B5EF4-FFF2-40B4-BE49-F238E27FC236}">
                    <a16:creationId xmlns:a16="http://schemas.microsoft.com/office/drawing/2014/main" id="{2415D837-0385-D8CD-1131-3AC171E90377}"/>
                  </a:ext>
                </a:extLst>
              </p14:cNvPr>
              <p14:cNvContentPartPr/>
              <p14:nvPr/>
            </p14:nvContentPartPr>
            <p14:xfrm>
              <a:off x="8522498" y="5924876"/>
              <a:ext cx="802440" cy="12960"/>
            </p14:xfrm>
          </p:contentPart>
        </mc:Choice>
        <mc:Fallback xmlns="">
          <p:pic>
            <p:nvPicPr>
              <p:cNvPr id="31" name="Ink 30">
                <a:extLst>
                  <a:ext uri="{FF2B5EF4-FFF2-40B4-BE49-F238E27FC236}">
                    <a16:creationId xmlns:a16="http://schemas.microsoft.com/office/drawing/2014/main" id="{2415D837-0385-D8CD-1131-3AC171E90377}"/>
                  </a:ext>
                </a:extLst>
              </p:cNvPr>
              <p:cNvPicPr/>
              <p:nvPr/>
            </p:nvPicPr>
            <p:blipFill>
              <a:blip r:embed="rId14"/>
              <a:stretch>
                <a:fillRect/>
              </a:stretch>
            </p:blipFill>
            <p:spPr>
              <a:xfrm>
                <a:off x="8459498" y="5861876"/>
                <a:ext cx="928080" cy="138600"/>
              </a:xfrm>
              <a:prstGeom prst="rect">
                <a:avLst/>
              </a:prstGeom>
            </p:spPr>
          </p:pic>
        </mc:Fallback>
      </mc:AlternateContent>
      <p:pic>
        <p:nvPicPr>
          <p:cNvPr id="2" name="Picture 1" descr="A screenshot of a computer&#10;&#10;AI-generated content may be incorrect.">
            <a:extLst>
              <a:ext uri="{FF2B5EF4-FFF2-40B4-BE49-F238E27FC236}">
                <a16:creationId xmlns:a16="http://schemas.microsoft.com/office/drawing/2014/main" id="{8B30485D-CCAA-C17E-D443-A70E9A0CE29E}"/>
              </a:ext>
            </a:extLst>
          </p:cNvPr>
          <p:cNvPicPr>
            <a:picLocks noChangeAspect="1"/>
          </p:cNvPicPr>
          <p:nvPr/>
        </p:nvPicPr>
        <p:blipFill>
          <a:blip r:embed="rId15"/>
          <a:stretch>
            <a:fillRect/>
          </a:stretch>
        </p:blipFill>
        <p:spPr>
          <a:xfrm>
            <a:off x="933123" y="2832317"/>
            <a:ext cx="7653534" cy="34480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33192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F26A1E8-A0D3-A5FF-B7E1-D4FB296597FB}"/>
              </a:ext>
            </a:extLst>
          </p:cNvPr>
          <p:cNvSpPr>
            <a:spLocks noGrp="1"/>
          </p:cNvSpPr>
          <p:nvPr>
            <p:ph type="sldNum" sz="quarter" idx="4"/>
          </p:nvPr>
        </p:nvSpPr>
        <p:spPr/>
        <p:txBody>
          <a:bodyPr/>
          <a:lstStyle/>
          <a:p>
            <a:fld id="{3820D018-5053-5E44-9D03-85C0A23C5DA4}" type="slidenum">
              <a:rPr lang="en-US" smtClean="0"/>
              <a:pPr/>
              <a:t>5</a:t>
            </a:fld>
            <a:endParaRPr lang="en-US"/>
          </a:p>
        </p:txBody>
      </p:sp>
      <p:pic>
        <p:nvPicPr>
          <p:cNvPr id="8" name="Picture 7" descr="Graphical user interface, text, application&#10;&#10;Description automatically generated">
            <a:extLst>
              <a:ext uri="{FF2B5EF4-FFF2-40B4-BE49-F238E27FC236}">
                <a16:creationId xmlns:a16="http://schemas.microsoft.com/office/drawing/2014/main" id="{8EB3B8F7-D475-F474-2F24-D695BD30F7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8302" y="1491760"/>
            <a:ext cx="6495536" cy="24180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Title 9">
            <a:extLst>
              <a:ext uri="{FF2B5EF4-FFF2-40B4-BE49-F238E27FC236}">
                <a16:creationId xmlns:a16="http://schemas.microsoft.com/office/drawing/2014/main" id="{888766EE-8EEA-674A-8D8D-7743B32DE73B}"/>
              </a:ext>
            </a:extLst>
          </p:cNvPr>
          <p:cNvSpPr>
            <a:spLocks noGrp="1"/>
          </p:cNvSpPr>
          <p:nvPr>
            <p:ph type="title"/>
          </p:nvPr>
        </p:nvSpPr>
        <p:spPr>
          <a:xfrm>
            <a:off x="318302" y="469950"/>
            <a:ext cx="11606197" cy="464686"/>
          </a:xfrm>
        </p:spPr>
        <p:txBody>
          <a:bodyPr>
            <a:normAutofit/>
          </a:bodyPr>
          <a:lstStyle/>
          <a:p>
            <a:r>
              <a:rPr lang="en-US"/>
              <a:t>System Setup &amp; Verification</a:t>
            </a:r>
          </a:p>
        </p:txBody>
      </p:sp>
      <p:pic>
        <p:nvPicPr>
          <p:cNvPr id="10" name="Picture 9" descr="Graphical user interface, text, application&#10;&#10;Description automatically generated">
            <a:extLst>
              <a:ext uri="{FF2B5EF4-FFF2-40B4-BE49-F238E27FC236}">
                <a16:creationId xmlns:a16="http://schemas.microsoft.com/office/drawing/2014/main" id="{D98591E2-D776-6367-5739-61E21BA5063F}"/>
              </a:ext>
            </a:extLst>
          </p:cNvPr>
          <p:cNvPicPr>
            <a:picLocks noChangeAspect="1"/>
          </p:cNvPicPr>
          <p:nvPr/>
        </p:nvPicPr>
        <p:blipFill rotWithShape="1">
          <a:blip r:embed="rId3">
            <a:extLst>
              <a:ext uri="{28A0092B-C50C-407E-A947-70E740481C1C}">
                <a14:useLocalDpi xmlns:a14="http://schemas.microsoft.com/office/drawing/2010/main" val="0"/>
              </a:ext>
            </a:extLst>
          </a:blip>
          <a:srcRect b="9096"/>
          <a:stretch/>
        </p:blipFill>
        <p:spPr>
          <a:xfrm>
            <a:off x="2029326" y="3291107"/>
            <a:ext cx="6886306" cy="271286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11">
            <a:extLst>
              <a:ext uri="{FF2B5EF4-FFF2-40B4-BE49-F238E27FC236}">
                <a16:creationId xmlns:a16="http://schemas.microsoft.com/office/drawing/2014/main" id="{AADBDACF-CBEA-319D-8C32-B3D0A7E6DF39}"/>
              </a:ext>
            </a:extLst>
          </p:cNvPr>
          <p:cNvSpPr txBox="1"/>
          <p:nvPr/>
        </p:nvSpPr>
        <p:spPr>
          <a:xfrm>
            <a:off x="7132140" y="1326205"/>
            <a:ext cx="5059860" cy="1908215"/>
          </a:xfrm>
          <a:prstGeom prst="rect">
            <a:avLst/>
          </a:prstGeom>
          <a:noFill/>
        </p:spPr>
        <p:txBody>
          <a:bodyPr wrap="square" lIns="182880" tIns="91440" rIns="182880" bIns="91440" rtlCol="0" anchor="t">
            <a:spAutoFit/>
          </a:bodyPr>
          <a:lstStyle/>
          <a:p>
            <a:pPr algn="l"/>
            <a:r>
              <a:rPr lang="en-US" sz="1600">
                <a:latin typeface="Arial" panose="020B0604020202020204" pitchFamily="34" charset="0"/>
                <a:cs typeface="Arial" panose="020B0604020202020204" pitchFamily="34" charset="0"/>
              </a:rPr>
              <a:t>The At Home platform will walk you through verifying your camera, microphone, internet connection, and computer system requirements.</a:t>
            </a:r>
          </a:p>
          <a:p>
            <a:pPr algn="l"/>
            <a:endParaRPr lang="en-US" sz="1600">
              <a:latin typeface="Arial" panose="020B0604020202020204" pitchFamily="34" charset="0"/>
              <a:cs typeface="Arial" panose="020B0604020202020204" pitchFamily="34" charset="0"/>
            </a:endParaRPr>
          </a:p>
          <a:p>
            <a:r>
              <a:rPr lang="en-US" sz="1600">
                <a:latin typeface="Arial"/>
                <a:cs typeface="Arial"/>
              </a:rPr>
              <a:t>You will also be asked to install the Zoom application, if you do not have it already. Turn off any popup blockers you may have.</a:t>
            </a:r>
            <a:endParaRPr lang="en-GB" sz="1600" err="1">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481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1D3E30-1C3C-D824-1C8F-23971549B2DB}"/>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243F189-A8DC-64FC-5B20-6C92692A2877}"/>
              </a:ext>
            </a:extLst>
          </p:cNvPr>
          <p:cNvSpPr>
            <a:spLocks noGrp="1"/>
          </p:cNvSpPr>
          <p:nvPr>
            <p:ph type="sldNum" sz="quarter" idx="4"/>
          </p:nvPr>
        </p:nvSpPr>
        <p:spPr/>
        <p:txBody>
          <a:bodyPr/>
          <a:lstStyle/>
          <a:p>
            <a:fld id="{3820D018-5053-5E44-9D03-85C0A23C5DA4}" type="slidenum">
              <a:rPr lang="en-US" smtClean="0"/>
              <a:pPr/>
              <a:t>6</a:t>
            </a:fld>
            <a:endParaRPr lang="en-US"/>
          </a:p>
        </p:txBody>
      </p:sp>
      <p:sp>
        <p:nvSpPr>
          <p:cNvPr id="11" name="Title 9">
            <a:extLst>
              <a:ext uri="{FF2B5EF4-FFF2-40B4-BE49-F238E27FC236}">
                <a16:creationId xmlns:a16="http://schemas.microsoft.com/office/drawing/2014/main" id="{C5E14C4A-6B81-37C3-5630-FDF2D4770716}"/>
              </a:ext>
            </a:extLst>
          </p:cNvPr>
          <p:cNvSpPr>
            <a:spLocks noGrp="1"/>
          </p:cNvSpPr>
          <p:nvPr>
            <p:ph type="title"/>
          </p:nvPr>
        </p:nvSpPr>
        <p:spPr>
          <a:xfrm>
            <a:off x="318302" y="469950"/>
            <a:ext cx="11606197" cy="464686"/>
          </a:xfrm>
        </p:spPr>
        <p:txBody>
          <a:bodyPr>
            <a:normAutofit/>
          </a:bodyPr>
          <a:lstStyle/>
          <a:p>
            <a:r>
              <a:rPr lang="en-US"/>
              <a:t>System Setup &amp; Verification</a:t>
            </a:r>
          </a:p>
        </p:txBody>
      </p:sp>
      <p:sp>
        <p:nvSpPr>
          <p:cNvPr id="12" name="TextBox 11">
            <a:extLst>
              <a:ext uri="{FF2B5EF4-FFF2-40B4-BE49-F238E27FC236}">
                <a16:creationId xmlns:a16="http://schemas.microsoft.com/office/drawing/2014/main" id="{B8A7C3AB-9120-C01E-F88F-9AF1AE0F5363}"/>
              </a:ext>
            </a:extLst>
          </p:cNvPr>
          <p:cNvSpPr txBox="1"/>
          <p:nvPr/>
        </p:nvSpPr>
        <p:spPr>
          <a:xfrm>
            <a:off x="6707735" y="1326205"/>
            <a:ext cx="5059860" cy="1169551"/>
          </a:xfrm>
          <a:prstGeom prst="rect">
            <a:avLst/>
          </a:prstGeom>
          <a:noFill/>
        </p:spPr>
        <p:txBody>
          <a:bodyPr wrap="square" lIns="182880" tIns="91440" rIns="182880" bIns="91440" rtlCol="0" anchor="t">
            <a:spAutoFit/>
          </a:bodyPr>
          <a:lstStyle/>
          <a:p>
            <a:r>
              <a:rPr lang="en-US" sz="1600" dirty="0">
                <a:latin typeface="Arial"/>
                <a:cs typeface="Arial"/>
              </a:rPr>
              <a:t>If you are having trouble getting the Zoom application to open, you can also join from your browser by selecting the join from your browser option on the webpage. </a:t>
            </a:r>
            <a:endParaRPr lang="en-US" sz="1600" dirty="0">
              <a:latin typeface="Arial" panose="020B0604020202020204" pitchFamily="34" charset="0"/>
              <a:cs typeface="Arial" panose="020B0604020202020204" pitchFamily="34" charset="0"/>
            </a:endParaRPr>
          </a:p>
        </p:txBody>
      </p:sp>
      <p:pic>
        <p:nvPicPr>
          <p:cNvPr id="2" name="Picture 1" descr="A screenshot of a video conference&#10;&#10;AI-generated content may be incorrect.">
            <a:extLst>
              <a:ext uri="{FF2B5EF4-FFF2-40B4-BE49-F238E27FC236}">
                <a16:creationId xmlns:a16="http://schemas.microsoft.com/office/drawing/2014/main" id="{36637CA1-530C-41D6-0AE8-CABFB2C535B9}"/>
              </a:ext>
            </a:extLst>
          </p:cNvPr>
          <p:cNvPicPr>
            <a:picLocks noChangeAspect="1"/>
          </p:cNvPicPr>
          <p:nvPr/>
        </p:nvPicPr>
        <p:blipFill>
          <a:blip r:embed="rId2"/>
          <a:stretch>
            <a:fillRect/>
          </a:stretch>
        </p:blipFill>
        <p:spPr>
          <a:xfrm>
            <a:off x="1247123" y="1327759"/>
            <a:ext cx="5384366" cy="33865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33904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F1E02-05DD-32D6-C331-3828A9316F01}"/>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7DE3B77-037B-592E-EA51-FD8F41687347}"/>
              </a:ext>
            </a:extLst>
          </p:cNvPr>
          <p:cNvSpPr>
            <a:spLocks noGrp="1"/>
          </p:cNvSpPr>
          <p:nvPr>
            <p:ph type="sldNum" sz="quarter" idx="4"/>
          </p:nvPr>
        </p:nvSpPr>
        <p:spPr/>
        <p:txBody>
          <a:bodyPr/>
          <a:lstStyle/>
          <a:p>
            <a:fld id="{3820D018-5053-5E44-9D03-85C0A23C5DA4}" type="slidenum">
              <a:rPr lang="en-US" smtClean="0"/>
              <a:pPr/>
              <a:t>7</a:t>
            </a:fld>
            <a:endParaRPr lang="en-US"/>
          </a:p>
        </p:txBody>
      </p:sp>
      <p:sp>
        <p:nvSpPr>
          <p:cNvPr id="11" name="Title 9">
            <a:extLst>
              <a:ext uri="{FF2B5EF4-FFF2-40B4-BE49-F238E27FC236}">
                <a16:creationId xmlns:a16="http://schemas.microsoft.com/office/drawing/2014/main" id="{5A9B0967-E429-F270-21AA-2C3DB13E5B9F}"/>
              </a:ext>
            </a:extLst>
          </p:cNvPr>
          <p:cNvSpPr>
            <a:spLocks noGrp="1"/>
          </p:cNvSpPr>
          <p:nvPr>
            <p:ph type="title"/>
          </p:nvPr>
        </p:nvSpPr>
        <p:spPr>
          <a:xfrm>
            <a:off x="318302" y="469950"/>
            <a:ext cx="11606197" cy="464686"/>
          </a:xfrm>
        </p:spPr>
        <p:txBody>
          <a:bodyPr>
            <a:normAutofit/>
          </a:bodyPr>
          <a:lstStyle/>
          <a:p>
            <a:r>
              <a:rPr lang="en-US"/>
              <a:t>System Setup &amp; Verification</a:t>
            </a:r>
          </a:p>
        </p:txBody>
      </p:sp>
      <p:sp>
        <p:nvSpPr>
          <p:cNvPr id="12" name="TextBox 11">
            <a:extLst>
              <a:ext uri="{FF2B5EF4-FFF2-40B4-BE49-F238E27FC236}">
                <a16:creationId xmlns:a16="http://schemas.microsoft.com/office/drawing/2014/main" id="{D386565F-2C78-57D9-AFB2-86559E184D6B}"/>
              </a:ext>
            </a:extLst>
          </p:cNvPr>
          <p:cNvSpPr txBox="1"/>
          <p:nvPr/>
        </p:nvSpPr>
        <p:spPr>
          <a:xfrm>
            <a:off x="5685305" y="1596281"/>
            <a:ext cx="5059860" cy="1169551"/>
          </a:xfrm>
          <a:prstGeom prst="rect">
            <a:avLst/>
          </a:prstGeom>
          <a:noFill/>
        </p:spPr>
        <p:txBody>
          <a:bodyPr wrap="square" lIns="182880" tIns="91440" rIns="182880" bIns="91440" rtlCol="0" anchor="t">
            <a:spAutoFit/>
          </a:bodyPr>
          <a:lstStyle/>
          <a:p>
            <a:r>
              <a:rPr lang="en-US" sz="1600" dirty="0">
                <a:latin typeface="Arial"/>
                <a:cs typeface="Arial"/>
              </a:rPr>
              <a:t>You can also double check your system setup by going to your name on the top right and selecting "Test webcam and microphone".  By following the prompted steps, you can join a test meeting. </a:t>
            </a:r>
            <a:endParaRPr lang="en-US" sz="1600" dirty="0">
              <a:latin typeface="Arial" panose="020B0604020202020204" pitchFamily="34" charset="0"/>
              <a:cs typeface="Arial" panose="020B0604020202020204" pitchFamily="34" charset="0"/>
            </a:endParaRPr>
          </a:p>
        </p:txBody>
      </p:sp>
      <p:pic>
        <p:nvPicPr>
          <p:cNvPr id="3" name="Picture 2" descr="A screenshot of a computer&#10;&#10;AI-generated content may be incorrect.">
            <a:extLst>
              <a:ext uri="{FF2B5EF4-FFF2-40B4-BE49-F238E27FC236}">
                <a16:creationId xmlns:a16="http://schemas.microsoft.com/office/drawing/2014/main" id="{F76EAB00-AAA5-2DDA-2A43-E00A993237EF}"/>
              </a:ext>
            </a:extLst>
          </p:cNvPr>
          <p:cNvPicPr>
            <a:picLocks noChangeAspect="1"/>
          </p:cNvPicPr>
          <p:nvPr/>
        </p:nvPicPr>
        <p:blipFill>
          <a:blip r:embed="rId2"/>
          <a:stretch>
            <a:fillRect/>
          </a:stretch>
        </p:blipFill>
        <p:spPr>
          <a:xfrm>
            <a:off x="619125" y="1181100"/>
            <a:ext cx="2895600" cy="28384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A screenshot of a video&#10;&#10;AI-generated content may be incorrect.">
            <a:extLst>
              <a:ext uri="{FF2B5EF4-FFF2-40B4-BE49-F238E27FC236}">
                <a16:creationId xmlns:a16="http://schemas.microsoft.com/office/drawing/2014/main" id="{4187AC5B-289B-3042-19AD-C4F618EF80F8}"/>
              </a:ext>
            </a:extLst>
          </p:cNvPr>
          <p:cNvPicPr>
            <a:picLocks noChangeAspect="1"/>
          </p:cNvPicPr>
          <p:nvPr/>
        </p:nvPicPr>
        <p:blipFill>
          <a:blip r:embed="rId3"/>
          <a:stretch>
            <a:fillRect/>
          </a:stretch>
        </p:blipFill>
        <p:spPr>
          <a:xfrm>
            <a:off x="3195638" y="3509963"/>
            <a:ext cx="8543925" cy="23717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813018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F50E27C-7EE5-2AB5-BD64-654F6DC24DED}"/>
              </a:ext>
            </a:extLst>
          </p:cNvPr>
          <p:cNvSpPr>
            <a:spLocks noGrp="1"/>
          </p:cNvSpPr>
          <p:nvPr>
            <p:ph type="sldNum" sz="quarter" idx="4"/>
          </p:nvPr>
        </p:nvSpPr>
        <p:spPr/>
        <p:txBody>
          <a:bodyPr/>
          <a:lstStyle/>
          <a:p>
            <a:fld id="{3820D018-5053-5E44-9D03-85C0A23C5DA4}" type="slidenum">
              <a:rPr lang="en-US" smtClean="0"/>
              <a:pPr/>
              <a:t>8</a:t>
            </a:fld>
            <a:endParaRPr lang="en-US"/>
          </a:p>
        </p:txBody>
      </p:sp>
      <p:sp>
        <p:nvSpPr>
          <p:cNvPr id="6" name="Title 9">
            <a:extLst>
              <a:ext uri="{FF2B5EF4-FFF2-40B4-BE49-F238E27FC236}">
                <a16:creationId xmlns:a16="http://schemas.microsoft.com/office/drawing/2014/main" id="{0E35D8C1-8B45-07A0-614E-313159FEFA97}"/>
              </a:ext>
            </a:extLst>
          </p:cNvPr>
          <p:cNvSpPr>
            <a:spLocks noGrp="1"/>
          </p:cNvSpPr>
          <p:nvPr>
            <p:ph type="title"/>
          </p:nvPr>
        </p:nvSpPr>
        <p:spPr>
          <a:xfrm>
            <a:off x="318302" y="469950"/>
            <a:ext cx="11606197" cy="464686"/>
          </a:xfrm>
        </p:spPr>
        <p:txBody>
          <a:bodyPr>
            <a:normAutofit/>
          </a:bodyPr>
          <a:lstStyle/>
          <a:p>
            <a:r>
              <a:rPr lang="en-US"/>
              <a:t>Attending A Session</a:t>
            </a:r>
          </a:p>
        </p:txBody>
      </p:sp>
      <p:pic>
        <p:nvPicPr>
          <p:cNvPr id="10" name="Picture 9" descr="Graphical user interface, text, application, email&#10;&#10;Description automatically generated">
            <a:extLst>
              <a:ext uri="{FF2B5EF4-FFF2-40B4-BE49-F238E27FC236}">
                <a16:creationId xmlns:a16="http://schemas.microsoft.com/office/drawing/2014/main" id="{BD5CEFBE-D87A-A5C4-70A8-FB49B8919F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6643" y="3428026"/>
            <a:ext cx="4962525" cy="1905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13" name="TextBox 12">
            <a:extLst>
              <a:ext uri="{FF2B5EF4-FFF2-40B4-BE49-F238E27FC236}">
                <a16:creationId xmlns:a16="http://schemas.microsoft.com/office/drawing/2014/main" id="{43E60E3E-A2FD-0623-49FA-2C744E8B21C1}"/>
              </a:ext>
            </a:extLst>
          </p:cNvPr>
          <p:cNvSpPr txBox="1"/>
          <p:nvPr/>
        </p:nvSpPr>
        <p:spPr>
          <a:xfrm>
            <a:off x="7919720" y="1178945"/>
            <a:ext cx="4113672" cy="5247590"/>
          </a:xfrm>
          <a:prstGeom prst="rect">
            <a:avLst/>
          </a:prstGeom>
          <a:noFill/>
        </p:spPr>
        <p:txBody>
          <a:bodyPr wrap="square" lIns="182880" tIns="91440" rIns="182880" bIns="91440" rtlCol="0" anchor="t">
            <a:spAutoFit/>
          </a:bodyPr>
          <a:lstStyle/>
          <a:p>
            <a:r>
              <a:rPr lang="en-US" sz="1600" dirty="0">
                <a:latin typeface="Arial"/>
                <a:cs typeface="Arial"/>
              </a:rPr>
              <a:t>At Home will ask permission to launch Zoom</a:t>
            </a:r>
          </a:p>
          <a:p>
            <a:pPr marL="285750" indent="-285750" algn="l">
              <a:buFont typeface="Arial" panose="020B0604020202020204" pitchFamily="34" charset="0"/>
              <a:buChar char="•"/>
            </a:pPr>
            <a:r>
              <a:rPr lang="en-US" sz="1600" dirty="0">
                <a:latin typeface="Arial"/>
                <a:cs typeface="Arial"/>
              </a:rPr>
              <a:t>Click “Open Zoom”</a:t>
            </a:r>
          </a:p>
          <a:p>
            <a:pPr marL="285750" indent="-285750" algn="l">
              <a:buFont typeface="Arial" panose="020B0604020202020204" pitchFamily="34" charset="0"/>
              <a:buChar char="•"/>
            </a:pPr>
            <a:endParaRPr lang="en-US" sz="1600">
              <a:latin typeface="Arial" panose="020B0604020202020204" pitchFamily="34" charset="0"/>
              <a:cs typeface="Arial" panose="020B0604020202020204" pitchFamily="34" charset="0"/>
            </a:endParaRPr>
          </a:p>
          <a:p>
            <a:pPr marL="285750" indent="-285750" algn="l">
              <a:buFont typeface="Arial" panose="020B0604020202020204" pitchFamily="34" charset="0"/>
              <a:buChar char="•"/>
            </a:pPr>
            <a:r>
              <a:rPr lang="en-US" sz="1600" dirty="0">
                <a:latin typeface="Arial"/>
                <a:cs typeface="Arial"/>
              </a:rPr>
              <a:t>You may be prompted to allow Zoom to access your camera and/or microphone</a:t>
            </a:r>
          </a:p>
          <a:p>
            <a:pPr marL="285750" indent="-285750" algn="l">
              <a:buFont typeface="Arial" panose="020B0604020202020204" pitchFamily="34" charset="0"/>
              <a:buChar char="•"/>
            </a:pPr>
            <a:endParaRPr lang="en-US" sz="1600">
              <a:latin typeface="Arial" panose="020B0604020202020204" pitchFamily="34" charset="0"/>
              <a:cs typeface="Arial" panose="020B0604020202020204" pitchFamily="34" charset="0"/>
            </a:endParaRPr>
          </a:p>
          <a:p>
            <a:r>
              <a:rPr lang="en-US" sz="1600" dirty="0">
                <a:latin typeface="Arial"/>
                <a:cs typeface="Arial"/>
              </a:rPr>
              <a:t>If logging into a group or individual session, you will have a check-in form to complete prior to being let into the appointment.</a:t>
            </a:r>
            <a:endParaRPr lang="en-GB" sz="1600" dirty="0">
              <a:latin typeface="Arial"/>
              <a:cs typeface="Arial"/>
            </a:endParaRPr>
          </a:p>
          <a:p>
            <a:endParaRPr lang="en-US" sz="1600">
              <a:latin typeface="Arial" panose="020B0604020202020204" pitchFamily="34" charset="0"/>
              <a:cs typeface="Arial" panose="020B0604020202020204" pitchFamily="34" charset="0"/>
            </a:endParaRPr>
          </a:p>
          <a:p>
            <a:r>
              <a:rPr lang="en-US" sz="1100" i="1" dirty="0">
                <a:latin typeface="Arial"/>
                <a:cs typeface="Arial"/>
              </a:rPr>
              <a:t>If you inadvertently close out of the pop-up window asking to open Zoom, you can select "Join from Browser" to launch the meeting in your web browser.</a:t>
            </a:r>
          </a:p>
          <a:p>
            <a:endParaRPr lang="en-US" sz="1100" i="1">
              <a:latin typeface="Arial" panose="020B0604020202020204" pitchFamily="34" charset="0"/>
              <a:cs typeface="Arial" panose="020B0604020202020204" pitchFamily="34" charset="0"/>
            </a:endParaRPr>
          </a:p>
          <a:p>
            <a:endParaRPr lang="en-US" sz="1100" i="1">
              <a:latin typeface="Arial" panose="020B0604020202020204" pitchFamily="34" charset="0"/>
              <a:cs typeface="Arial" panose="020B0604020202020204" pitchFamily="34" charset="0"/>
            </a:endParaRPr>
          </a:p>
          <a:p>
            <a:endParaRPr lang="en-US" sz="1100" i="1">
              <a:latin typeface="Arial"/>
              <a:cs typeface="Arial"/>
            </a:endParaRPr>
          </a:p>
          <a:p>
            <a:endParaRPr lang="en-US" sz="1100" i="1">
              <a:latin typeface="Arial"/>
              <a:cs typeface="Arial"/>
            </a:endParaRPr>
          </a:p>
          <a:p>
            <a:r>
              <a:rPr lang="en-US" sz="1100" i="1" dirty="0">
                <a:latin typeface="Arial"/>
                <a:cs typeface="Arial"/>
              </a:rPr>
              <a:t>If joining from iOS device, you may encounter issues loading your group meetings. For this reason, we suggest utilizing a laptop or non-iOS tablet for the purposes of accessing group.</a:t>
            </a:r>
            <a:endParaRPr lang="en-US" sz="1100" i="1"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A5B5D2BD-E6A6-701D-1C0D-EBF9F728881D}"/>
              </a:ext>
            </a:extLst>
          </p:cNvPr>
          <p:cNvSpPr txBox="1"/>
          <p:nvPr/>
        </p:nvSpPr>
        <p:spPr>
          <a:xfrm>
            <a:off x="881708" y="5475153"/>
            <a:ext cx="3718729" cy="923330"/>
          </a:xfrm>
          <a:prstGeom prst="rect">
            <a:avLst/>
          </a:prstGeom>
          <a:noFill/>
        </p:spPr>
        <p:txBody>
          <a:bodyPr wrap="square" lIns="182880" tIns="91440" rIns="182880" bIns="91440" rtlCol="0">
            <a:spAutoFit/>
          </a:bodyPr>
          <a:lstStyle/>
          <a:p>
            <a:r>
              <a:rPr lang="en-US" sz="1600" b="1">
                <a:latin typeface="Arial" panose="020B0604020202020204" pitchFamily="34" charset="0"/>
                <a:cs typeface="Arial" panose="020B0604020202020204" pitchFamily="34" charset="0"/>
              </a:rPr>
              <a:t>You can login to your session up to TEN MINUTES BEFORE your scheduled appointment.</a:t>
            </a:r>
          </a:p>
        </p:txBody>
      </p:sp>
      <p:pic>
        <p:nvPicPr>
          <p:cNvPr id="2" name="Picture 1" descr="A black and blue text&#10;&#10;AI-generated content may be incorrect.">
            <a:extLst>
              <a:ext uri="{FF2B5EF4-FFF2-40B4-BE49-F238E27FC236}">
                <a16:creationId xmlns:a16="http://schemas.microsoft.com/office/drawing/2014/main" id="{8CA160E2-CB64-34AD-757A-185C279DAE8B}"/>
              </a:ext>
            </a:extLst>
          </p:cNvPr>
          <p:cNvPicPr>
            <a:picLocks noChangeAspect="1"/>
          </p:cNvPicPr>
          <p:nvPr/>
        </p:nvPicPr>
        <p:blipFill>
          <a:blip r:embed="rId3"/>
          <a:stretch>
            <a:fillRect/>
          </a:stretch>
        </p:blipFill>
        <p:spPr>
          <a:xfrm>
            <a:off x="8481884" y="5034091"/>
            <a:ext cx="3002692" cy="31149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descr="A screenshot of a computer&#10;&#10;AI-generated content may be incorrect.">
            <a:extLst>
              <a:ext uri="{FF2B5EF4-FFF2-40B4-BE49-F238E27FC236}">
                <a16:creationId xmlns:a16="http://schemas.microsoft.com/office/drawing/2014/main" id="{AD0F24B1-B723-2971-7712-97BD29645064}"/>
              </a:ext>
            </a:extLst>
          </p:cNvPr>
          <p:cNvPicPr>
            <a:picLocks noChangeAspect="1"/>
          </p:cNvPicPr>
          <p:nvPr/>
        </p:nvPicPr>
        <p:blipFill>
          <a:blip r:embed="rId4"/>
          <a:stretch>
            <a:fillRect/>
          </a:stretch>
        </p:blipFill>
        <p:spPr>
          <a:xfrm>
            <a:off x="565172" y="977291"/>
            <a:ext cx="6301767" cy="24608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4605023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93D1DB6-65B4-6A79-42D7-1FD7A688E0AB}"/>
              </a:ext>
            </a:extLst>
          </p:cNvPr>
          <p:cNvSpPr>
            <a:spLocks noGrp="1"/>
          </p:cNvSpPr>
          <p:nvPr>
            <p:ph type="sldNum" sz="quarter" idx="4"/>
          </p:nvPr>
        </p:nvSpPr>
        <p:spPr/>
        <p:txBody>
          <a:bodyPr/>
          <a:lstStyle/>
          <a:p>
            <a:fld id="{3820D018-5053-5E44-9D03-85C0A23C5DA4}" type="slidenum">
              <a:rPr lang="en-US" smtClean="0"/>
              <a:pPr/>
              <a:t>9</a:t>
            </a:fld>
            <a:endParaRPr lang="en-US"/>
          </a:p>
        </p:txBody>
      </p:sp>
      <mc:AlternateContent xmlns:mc="http://schemas.openxmlformats.org/markup-compatibility/2006" xmlns:p14="http://schemas.microsoft.com/office/powerpoint/2010/main">
        <mc:Choice Requires="p14">
          <p:contentPart p14:bwMode="auto" r:id="rId2">
            <p14:nvContentPartPr>
              <p14:cNvPr id="6" name="Ink 5">
                <a:extLst>
                  <a:ext uri="{FF2B5EF4-FFF2-40B4-BE49-F238E27FC236}">
                    <a16:creationId xmlns:a16="http://schemas.microsoft.com/office/drawing/2014/main" id="{8F8EB506-CFFB-ABBB-1BA8-B8DDAF77B4BB}"/>
                  </a:ext>
                </a:extLst>
              </p14:cNvPr>
              <p14:cNvContentPartPr/>
              <p14:nvPr/>
            </p14:nvContentPartPr>
            <p14:xfrm>
              <a:off x="575498" y="1828436"/>
              <a:ext cx="360" cy="360"/>
            </p14:xfrm>
          </p:contentPart>
        </mc:Choice>
        <mc:Fallback xmlns="">
          <p:pic>
            <p:nvPicPr>
              <p:cNvPr id="6" name="Ink 5">
                <a:extLst>
                  <a:ext uri="{FF2B5EF4-FFF2-40B4-BE49-F238E27FC236}">
                    <a16:creationId xmlns:a16="http://schemas.microsoft.com/office/drawing/2014/main" id="{8F8EB506-CFFB-ABBB-1BA8-B8DDAF77B4BB}"/>
                  </a:ext>
                </a:extLst>
              </p:cNvPr>
              <p:cNvPicPr/>
              <p:nvPr/>
            </p:nvPicPr>
            <p:blipFill>
              <a:blip r:embed="rId3"/>
              <a:stretch>
                <a:fillRect/>
              </a:stretch>
            </p:blipFill>
            <p:spPr>
              <a:xfrm>
                <a:off x="512498" y="1765436"/>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AC211939-361C-3123-130E-F7E2B499C17C}"/>
                  </a:ext>
                </a:extLst>
              </p14:cNvPr>
              <p14:cNvContentPartPr/>
              <p14:nvPr/>
            </p14:nvContentPartPr>
            <p14:xfrm>
              <a:off x="609338" y="2460596"/>
              <a:ext cx="360" cy="360"/>
            </p14:xfrm>
          </p:contentPart>
        </mc:Choice>
        <mc:Fallback xmlns="">
          <p:pic>
            <p:nvPicPr>
              <p:cNvPr id="7" name="Ink 6">
                <a:extLst>
                  <a:ext uri="{FF2B5EF4-FFF2-40B4-BE49-F238E27FC236}">
                    <a16:creationId xmlns:a16="http://schemas.microsoft.com/office/drawing/2014/main" id="{AC211939-361C-3123-130E-F7E2B499C17C}"/>
                  </a:ext>
                </a:extLst>
              </p:cNvPr>
              <p:cNvPicPr/>
              <p:nvPr/>
            </p:nvPicPr>
            <p:blipFill>
              <a:blip r:embed="rId3"/>
              <a:stretch>
                <a:fillRect/>
              </a:stretch>
            </p:blipFill>
            <p:spPr>
              <a:xfrm>
                <a:off x="546338" y="2397596"/>
                <a:ext cx="126000" cy="126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AFE3E43A-90C7-579A-FAE4-4CDD6A8E9196}"/>
                  </a:ext>
                </a:extLst>
              </p14:cNvPr>
              <p14:cNvContentPartPr/>
              <p14:nvPr/>
            </p14:nvContentPartPr>
            <p14:xfrm>
              <a:off x="1331498" y="5881316"/>
              <a:ext cx="360" cy="360"/>
            </p14:xfrm>
          </p:contentPart>
        </mc:Choice>
        <mc:Fallback xmlns="">
          <p:pic>
            <p:nvPicPr>
              <p:cNvPr id="8" name="Ink 7">
                <a:extLst>
                  <a:ext uri="{FF2B5EF4-FFF2-40B4-BE49-F238E27FC236}">
                    <a16:creationId xmlns:a16="http://schemas.microsoft.com/office/drawing/2014/main" id="{AFE3E43A-90C7-579A-FAE4-4CDD6A8E9196}"/>
                  </a:ext>
                </a:extLst>
              </p:cNvPr>
              <p:cNvPicPr/>
              <p:nvPr/>
            </p:nvPicPr>
            <p:blipFill>
              <a:blip r:embed="rId3"/>
              <a:stretch>
                <a:fillRect/>
              </a:stretch>
            </p:blipFill>
            <p:spPr>
              <a:xfrm>
                <a:off x="1268498" y="5818316"/>
                <a:ext cx="126000" cy="126000"/>
              </a:xfrm>
              <a:prstGeom prst="rect">
                <a:avLst/>
              </a:prstGeom>
            </p:spPr>
          </p:pic>
        </mc:Fallback>
      </mc:AlternateContent>
      <p:sp>
        <p:nvSpPr>
          <p:cNvPr id="10" name="Title 9">
            <a:extLst>
              <a:ext uri="{FF2B5EF4-FFF2-40B4-BE49-F238E27FC236}">
                <a16:creationId xmlns:a16="http://schemas.microsoft.com/office/drawing/2014/main" id="{90A14A1F-36D2-D293-35F5-576BD46743FA}"/>
              </a:ext>
            </a:extLst>
          </p:cNvPr>
          <p:cNvSpPr>
            <a:spLocks noGrp="1"/>
          </p:cNvSpPr>
          <p:nvPr>
            <p:ph type="title"/>
          </p:nvPr>
        </p:nvSpPr>
        <p:spPr>
          <a:xfrm>
            <a:off x="292901" y="479109"/>
            <a:ext cx="11606197" cy="464686"/>
          </a:xfrm>
        </p:spPr>
        <p:txBody>
          <a:bodyPr>
            <a:normAutofit/>
          </a:bodyPr>
          <a:lstStyle/>
          <a:p>
            <a:r>
              <a:rPr lang="en-US"/>
              <a:t>Technical Support</a:t>
            </a:r>
          </a:p>
        </p:txBody>
      </p:sp>
      <p:grpSp>
        <p:nvGrpSpPr>
          <p:cNvPr id="2" name="Group 1">
            <a:extLst>
              <a:ext uri="{FF2B5EF4-FFF2-40B4-BE49-F238E27FC236}">
                <a16:creationId xmlns:a16="http://schemas.microsoft.com/office/drawing/2014/main" id="{281F8E02-2D32-5426-5377-0E86E1B9E0F0}"/>
              </a:ext>
            </a:extLst>
          </p:cNvPr>
          <p:cNvGrpSpPr/>
          <p:nvPr/>
        </p:nvGrpSpPr>
        <p:grpSpPr>
          <a:xfrm>
            <a:off x="1345125" y="260031"/>
            <a:ext cx="8128000" cy="5051393"/>
            <a:chOff x="2031999" y="1452995"/>
            <a:chExt cx="8128000" cy="5051393"/>
          </a:xfrm>
        </p:grpSpPr>
        <p:graphicFrame>
          <p:nvGraphicFramePr>
            <p:cNvPr id="9" name="Diagram 8">
              <a:extLst>
                <a:ext uri="{FF2B5EF4-FFF2-40B4-BE49-F238E27FC236}">
                  <a16:creationId xmlns:a16="http://schemas.microsoft.com/office/drawing/2014/main" id="{683D60F9-0DE4-7766-C7F0-EFF64F42260E}"/>
                </a:ext>
              </a:extLst>
            </p:cNvPr>
            <p:cNvGraphicFramePr/>
            <p:nvPr>
              <p:extLst>
                <p:ext uri="{D42A27DB-BD31-4B8C-83A1-F6EECF244321}">
                  <p14:modId xmlns:p14="http://schemas.microsoft.com/office/powerpoint/2010/main" val="1253566627"/>
                </p:ext>
              </p:extLst>
            </p:nvPr>
          </p:nvGraphicFramePr>
          <p:xfrm>
            <a:off x="2031999" y="1452995"/>
            <a:ext cx="8128000" cy="5051393"/>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7" name="TextBox 16">
              <a:extLst>
                <a:ext uri="{FF2B5EF4-FFF2-40B4-BE49-F238E27FC236}">
                  <a16:creationId xmlns:a16="http://schemas.microsoft.com/office/drawing/2014/main" id="{DF07DA51-C1E8-EA03-217E-2EF0FA50729F}"/>
                </a:ext>
              </a:extLst>
            </p:cNvPr>
            <p:cNvSpPr txBox="1"/>
            <p:nvPr/>
          </p:nvSpPr>
          <p:spPr>
            <a:xfrm>
              <a:off x="4697113" y="2684783"/>
              <a:ext cx="369397" cy="492443"/>
            </a:xfrm>
            <a:prstGeom prst="rect">
              <a:avLst/>
            </a:prstGeom>
            <a:noFill/>
          </p:spPr>
          <p:txBody>
            <a:bodyPr wrap="none" lIns="182880" tIns="91440" rIns="182880" bIns="91440" rtlCol="0" anchor="t">
              <a:spAutoFit/>
            </a:bodyPr>
            <a:lstStyle/>
            <a:p>
              <a:pPr algn="l"/>
              <a:endParaRPr lang="en-US" sz="2000">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46DCD8AF-22A9-EA80-37B0-4FD5C7E3F918}"/>
                </a:ext>
              </a:extLst>
            </p:cNvPr>
            <p:cNvSpPr txBox="1"/>
            <p:nvPr/>
          </p:nvSpPr>
          <p:spPr>
            <a:xfrm>
              <a:off x="4742004" y="4394530"/>
              <a:ext cx="2193549" cy="800219"/>
            </a:xfrm>
            <a:prstGeom prst="rect">
              <a:avLst/>
            </a:prstGeom>
            <a:noFill/>
          </p:spPr>
          <p:txBody>
            <a:bodyPr wrap="none" lIns="182880" tIns="91440" rIns="182880" bIns="91440" rtlCol="0">
              <a:spAutoFit/>
            </a:bodyPr>
            <a:lstStyle/>
            <a:p>
              <a:pPr algn="l"/>
              <a:r>
                <a:rPr lang="en-US" sz="2000">
                  <a:latin typeface="Arial" panose="020B0604020202020204" pitchFamily="34" charset="0"/>
                  <a:cs typeface="Arial" panose="020B0604020202020204" pitchFamily="34" charset="0"/>
                </a:rPr>
                <a:t>By phone:</a:t>
              </a:r>
            </a:p>
            <a:p>
              <a:pPr algn="l"/>
              <a:r>
                <a:rPr lang="en-US" sz="2000">
                  <a:latin typeface="Arial" panose="020B0604020202020204" pitchFamily="34" charset="0"/>
                  <a:cs typeface="Arial" panose="020B0604020202020204" pitchFamily="34" charset="0"/>
                </a:rPr>
                <a:t>1-855-521-4230</a:t>
              </a:r>
              <a:endParaRPr lang="en-GB" sz="2000" err="1">
                <a:latin typeface="Arial" panose="020B0604020202020204" pitchFamily="34" charset="0"/>
                <a:cs typeface="Arial" panose="020B0604020202020204" pitchFamily="34" charset="0"/>
              </a:endParaRPr>
            </a:p>
          </p:txBody>
        </p:sp>
        <p:pic>
          <p:nvPicPr>
            <p:cNvPr id="26" name="Graphic 25" descr="Telephone outline">
              <a:extLst>
                <a:ext uri="{FF2B5EF4-FFF2-40B4-BE49-F238E27FC236}">
                  <a16:creationId xmlns:a16="http://schemas.microsoft.com/office/drawing/2014/main" id="{5FEF6B16-CCE8-BAAB-3AC0-3EEC680CD52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2384665" y="4131419"/>
              <a:ext cx="1326443" cy="1326443"/>
            </a:xfrm>
            <a:prstGeom prst="rect">
              <a:avLst/>
            </a:prstGeom>
          </p:spPr>
        </p:pic>
      </p:grpSp>
      <p:sp>
        <p:nvSpPr>
          <p:cNvPr id="175" name="Rectangle 174">
            <a:extLst>
              <a:ext uri="{FF2B5EF4-FFF2-40B4-BE49-F238E27FC236}">
                <a16:creationId xmlns:a16="http://schemas.microsoft.com/office/drawing/2014/main" id="{D0E0C3F2-9490-410F-96A5-D75699B98275}"/>
              </a:ext>
            </a:extLst>
          </p:cNvPr>
          <p:cNvSpPr/>
          <p:nvPr/>
        </p:nvSpPr>
        <p:spPr>
          <a:xfrm>
            <a:off x="873617" y="932644"/>
            <a:ext cx="8942230" cy="1858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274320" tIns="91440" rIns="274320" bIns="91440" rtlCol="0" anchor="ctr"/>
          <a:lstStyle/>
          <a:p>
            <a:pPr algn="l"/>
            <a:endParaRPr lang="en-US" b="1" err="1">
              <a:latin typeface="Arial" panose="020B0604020202020204" pitchFamily="34" charset="0"/>
              <a:cs typeface="Arial" panose="020B0604020202020204" pitchFamily="34" charset="0"/>
            </a:endParaRPr>
          </a:p>
        </p:txBody>
      </p:sp>
      <p:sp>
        <p:nvSpPr>
          <p:cNvPr id="27" name="Text Placeholder 4">
            <a:extLst>
              <a:ext uri="{FF2B5EF4-FFF2-40B4-BE49-F238E27FC236}">
                <a16:creationId xmlns:a16="http://schemas.microsoft.com/office/drawing/2014/main" id="{661676E2-355D-68BA-3032-98AAFF53D4D1}"/>
              </a:ext>
            </a:extLst>
          </p:cNvPr>
          <p:cNvSpPr>
            <a:spLocks noGrp="1"/>
          </p:cNvSpPr>
          <p:nvPr>
            <p:ph type="body" sz="quarter" idx="10"/>
          </p:nvPr>
        </p:nvSpPr>
        <p:spPr>
          <a:xfrm>
            <a:off x="586317" y="947652"/>
            <a:ext cx="11438467" cy="363407"/>
          </a:xfrm>
        </p:spPr>
        <p:txBody>
          <a:bodyPr vert="horz" lIns="0" tIns="0" rIns="0" bIns="0" rtlCol="0" anchor="t">
            <a:normAutofit/>
          </a:bodyPr>
          <a:lstStyle/>
          <a:p>
            <a:r>
              <a:rPr lang="en-US" dirty="0">
                <a:latin typeface="Arial"/>
                <a:cs typeface="Arial"/>
              </a:rPr>
              <a:t>Live ERC/Pathlight At Home support available 8am-8pm Eastern Time</a:t>
            </a:r>
            <a:endParaRPr lang="en-GB" dirty="0">
              <a:latin typeface="Arial"/>
              <a:cs typeface="Arial"/>
            </a:endParaRPr>
          </a:p>
        </p:txBody>
      </p:sp>
    </p:spTree>
    <p:extLst>
      <p:ext uri="{BB962C8B-B14F-4D97-AF65-F5344CB8AC3E}">
        <p14:creationId xmlns:p14="http://schemas.microsoft.com/office/powerpoint/2010/main" val="175781264"/>
      </p:ext>
    </p:extLst>
  </p:cSld>
  <p:clrMapOvr>
    <a:masterClrMapping/>
  </p:clrMapOvr>
</p:sld>
</file>

<file path=ppt/theme/theme1.xml><?xml version="1.0" encoding="utf-8"?>
<a:theme xmlns:a="http://schemas.openxmlformats.org/drawingml/2006/main" name="ERCPathlight Color Palette">
  <a:themeElements>
    <a:clrScheme name="Custom 2">
      <a:dk1>
        <a:srgbClr val="000000"/>
      </a:dk1>
      <a:lt1>
        <a:srgbClr val="FFFFFF"/>
      </a:lt1>
      <a:dk2>
        <a:srgbClr val="74787B"/>
      </a:dk2>
      <a:lt2>
        <a:srgbClr val="E7E6E6"/>
      </a:lt2>
      <a:accent1>
        <a:srgbClr val="007580"/>
      </a:accent1>
      <a:accent2>
        <a:srgbClr val="6BC3BF"/>
      </a:accent2>
      <a:accent3>
        <a:srgbClr val="FFA069"/>
      </a:accent3>
      <a:accent4>
        <a:srgbClr val="70CC98"/>
      </a:accent4>
      <a:accent5>
        <a:srgbClr val="F1F0A0"/>
      </a:accent5>
      <a:accent6>
        <a:srgbClr val="244B59"/>
      </a:accent6>
      <a:hlink>
        <a:srgbClr val="6BC3BF"/>
      </a:hlink>
      <a:folHlink>
        <a:srgbClr val="FFA06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274320" tIns="91440" rIns="274320" bIns="91440" rtlCol="0" anchor="ctr"/>
      <a:lstStyle>
        <a:defPPr algn="l">
          <a:defRPr b="1" dirty="0" err="1" smtClean="0">
            <a:latin typeface="Arial" panose="020B0604020202020204" pitchFamily="34" charset="0"/>
            <a:cs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182880" tIns="91440" rIns="182880" bIns="91440" rtlCol="0">
        <a:spAutoFit/>
      </a:bodyPr>
      <a:lstStyle>
        <a:defPPr algn="l">
          <a:defRPr sz="1600" dirty="0" err="1"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ERCPathlight Color Palette" id="{3366A57B-D6D2-B645-909A-330A053D9C19}" vid="{066AB743-2D2D-D84D-9F13-D2B69AF04B1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6367FF5773118438BD37459F2C3326B" ma:contentTypeVersion="23" ma:contentTypeDescription="Create a new document." ma:contentTypeScope="" ma:versionID="eb7bd11a8822998ce9b55be2008cb3e7">
  <xsd:schema xmlns:xsd="http://www.w3.org/2001/XMLSchema" xmlns:xs="http://www.w3.org/2001/XMLSchema" xmlns:p="http://schemas.microsoft.com/office/2006/metadata/properties" xmlns:ns2="61352c8d-6fde-473b-a783-2375acfa8408" xmlns:ns3="bfb37645-2b2e-4740-ad9e-91c57de3c012" targetNamespace="http://schemas.microsoft.com/office/2006/metadata/properties" ma:root="true" ma:fieldsID="581677c05cb93031e6c33d34f5fc11b8" ns2:_="" ns3:_="">
    <xsd:import namespace="61352c8d-6fde-473b-a783-2375acfa8408"/>
    <xsd:import namespace="bfb37645-2b2e-4740-ad9e-91c57de3c01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Check_x002d_in" minOccurs="0"/>
                <xsd:element ref="ns2:ProcessGroup" minOccurs="0"/>
                <xsd:element ref="ns2:lcf76f155ced4ddcb4097134ff3c332f" minOccurs="0"/>
                <xsd:element ref="ns3:TaxCatchAll" minOccurs="0"/>
                <xsd:element ref="ns2:MediaServiceLocation" minOccurs="0"/>
                <xsd:element ref="ns2:MODALITY" minOccurs="0"/>
                <xsd:element ref="ns2:Modalitie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352c8d-6fde-473b-a783-2375acfa840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Check_x002d_in" ma:index="20" nillable="true" ma:displayName="WHO" ma:description="Emergency and safety check-in; Verified staff allowed to work in state." ma:format="Dropdown" ma:internalName="Check_x002d_in">
      <xsd:simpleType>
        <xsd:restriction base="dms:Text">
          <xsd:maxLength value="255"/>
        </xsd:restriction>
      </xsd:simpleType>
    </xsd:element>
    <xsd:element name="ProcessGroup" ma:index="21" nillable="true" ma:displayName="Process Group" ma:description="Process group - music appreciation and discussing associated values with this" ma:format="Dropdown" ma:internalName="ProcessGroup">
      <xsd:simpleType>
        <xsd:restriction base="dms:Text">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cf7852d9-d37f-497e-8b80-95befeef5c59" ma:termSetId="09814cd3-568e-fe90-9814-8d621ff8fb84" ma:anchorId="fba54fb3-c3e1-fe81-a776-ca4b69148c4d" ma:open="true" ma:isKeyword="false">
      <xsd:complexType>
        <xsd:sequence>
          <xsd:element ref="pc:Terms" minOccurs="0" maxOccurs="1"/>
        </xsd:sequence>
      </xsd:complexType>
    </xsd:element>
    <xsd:element name="MediaServiceLocation" ma:index="25" nillable="true" ma:displayName="Location" ma:internalName="MediaServiceLocation" ma:readOnly="true">
      <xsd:simpleType>
        <xsd:restriction base="dms:Text"/>
      </xsd:simpleType>
    </xsd:element>
    <xsd:element name="MODALITY" ma:index="26" nillable="true" ma:displayName="MODALITY" ma:format="Dropdown" ma:internalName="MODALITY">
      <xsd:simpleType>
        <xsd:restriction base="dms:Text">
          <xsd:maxLength value="255"/>
        </xsd:restriction>
      </xsd:simpleType>
    </xsd:element>
    <xsd:element name="Modalities" ma:index="27" nillable="true" ma:displayName="Modalities" ma:format="Dropdown" ma:internalName="Modalities">
      <xsd:simpleType>
        <xsd:restriction base="dms:Note">
          <xsd:maxLength value="255"/>
        </xsd:restriction>
      </xsd:simpleType>
    </xsd:element>
    <xsd:element name="MediaServiceObjectDetectorVersions" ma:index="28" nillable="true" ma:displayName="MediaServiceObjectDetectorVersions"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fb37645-2b2e-4740-ad9e-91c57de3c01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e1944b26-525c-4d05-a171-5cc8745c15fd}" ma:internalName="TaxCatchAll" ma:showField="CatchAllData" ma:web="bfb37645-2b2e-4740-ad9e-91c57de3c0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61352c8d-6fde-473b-a783-2375acfa8408">
      <Terms xmlns="http://schemas.microsoft.com/office/infopath/2007/PartnerControls"/>
    </lcf76f155ced4ddcb4097134ff3c332f>
    <Check_x002d_in xmlns="61352c8d-6fde-473b-a783-2375acfa8408" xsi:nil="true"/>
    <ProcessGroup xmlns="61352c8d-6fde-473b-a783-2375acfa8408" xsi:nil="true"/>
    <TaxCatchAll xmlns="bfb37645-2b2e-4740-ad9e-91c57de3c012" xsi:nil="true"/>
    <MODALITY xmlns="61352c8d-6fde-473b-a783-2375acfa8408" xsi:nil="true"/>
    <Modalities xmlns="61352c8d-6fde-473b-a783-2375acfa8408" xsi:nil="true"/>
  </documentManagement>
</p:properties>
</file>

<file path=customXml/itemProps1.xml><?xml version="1.0" encoding="utf-8"?>
<ds:datastoreItem xmlns:ds="http://schemas.openxmlformats.org/officeDocument/2006/customXml" ds:itemID="{5C4AE2E7-33FE-4400-8E43-EF83075A2222}"/>
</file>

<file path=customXml/itemProps2.xml><?xml version="1.0" encoding="utf-8"?>
<ds:datastoreItem xmlns:ds="http://schemas.openxmlformats.org/officeDocument/2006/customXml" ds:itemID="{BCF16398-B544-424B-8BE5-3B355B4512FD}">
  <ds:schemaRefs>
    <ds:schemaRef ds:uri="http://schemas.microsoft.com/sharepoint/v3/contenttype/forms"/>
  </ds:schemaRefs>
</ds:datastoreItem>
</file>

<file path=customXml/itemProps3.xml><?xml version="1.0" encoding="utf-8"?>
<ds:datastoreItem xmlns:ds="http://schemas.openxmlformats.org/officeDocument/2006/customXml" ds:itemID="{08F99F98-94E1-4E07-82C2-199061F73B26}">
  <ds:schemaRefs>
    <ds:schemaRef ds:uri="9348224e-59f0-4a37-a871-ba3bc61a5392"/>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0</TotalTime>
  <Words>565</Words>
  <Application>Microsoft Office PowerPoint</Application>
  <PresentationFormat>Widescreen</PresentationFormat>
  <Paragraphs>65</Paragraphs>
  <Slides>9</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Arial</vt:lpstr>
      <vt:lpstr>Calibri</vt:lpstr>
      <vt:lpstr>Courier New</vt:lpstr>
      <vt:lpstr>Hiragino Sans W3</vt:lpstr>
      <vt:lpstr>Lucida Grande</vt:lpstr>
      <vt:lpstr>Open Sans Light</vt:lpstr>
      <vt:lpstr>Wingdings</vt:lpstr>
      <vt:lpstr>ERCPathlight Color Palette</vt:lpstr>
      <vt:lpstr>GETTING STARTED WITH THE ERC/PATHLIGHT AT HOME PLATFORM</vt:lpstr>
      <vt:lpstr>Account Creation</vt:lpstr>
      <vt:lpstr>Admission Forms</vt:lpstr>
      <vt:lpstr>Forms, continued</vt:lpstr>
      <vt:lpstr>System Setup &amp; Verification</vt:lpstr>
      <vt:lpstr>System Setup &amp; Verification</vt:lpstr>
      <vt:lpstr>System Setup &amp; Verification</vt:lpstr>
      <vt:lpstr>Attending A Session</vt:lpstr>
      <vt:lpstr>Technical Support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Katie Heilman</dc:creator>
  <cp:lastModifiedBy>Kaila Peak-Rishel</cp:lastModifiedBy>
  <cp:revision>21</cp:revision>
  <dcterms:created xsi:type="dcterms:W3CDTF">2021-10-14T19:38:56Z</dcterms:created>
  <dcterms:modified xsi:type="dcterms:W3CDTF">2025-07-31T18:43:54Z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0x010100A6367FF5773118438BD37459F2C3326B</vt:lpwstr>
  </property>
  <property fmtid="{D5CDD505-2E9C-101B-9397-08002B2CF9AE}" pid="3" name="MediaServiceImageTags">
    <vt:lpwstr/>
  </property>
</Properties>
</file>